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8" r:id="rId4"/>
  </p:sldMasterIdLst>
  <p:notesMasterIdLst>
    <p:notesMasterId r:id="rId8"/>
  </p:notesMasterIdLst>
  <p:handoutMasterIdLst>
    <p:handoutMasterId r:id="rId9"/>
  </p:handoutMasterIdLst>
  <p:sldIdLst>
    <p:sldId id="269" r:id="rId5"/>
    <p:sldId id="275" r:id="rId6"/>
    <p:sldId id="27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A7F"/>
    <a:srgbClr val="E51B27"/>
    <a:srgbClr val="122840"/>
    <a:srgbClr val="9A9A9A"/>
    <a:srgbClr val="DDE7EF"/>
    <a:srgbClr val="E6E6E6"/>
    <a:srgbClr val="000000"/>
    <a:srgbClr val="EDEDED"/>
    <a:srgbClr val="E9EBF5"/>
    <a:srgbClr val="1E33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A3B5D2-0D50-422F-AA71-D2A4333017B5}" v="2" dt="2026-09-02T15:00:39.575"/>
    <p1510:client id="{8FE7B8EB-B5A5-41A8-B48C-F9F762E95AB9}" v="1" dt="2026-09-03T13:42:59.5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611"/>
    <p:restoredTop sz="94658"/>
  </p:normalViewPr>
  <p:slideViewPr>
    <p:cSldViewPr snapToGrid="0">
      <p:cViewPr varScale="1">
        <p:scale>
          <a:sx n="111" d="100"/>
          <a:sy n="111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C12EC-FC9B-4A9D-AA83-DED029C241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584C8-F38D-4EA0-AB13-023176C95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49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6DD0F-CAD4-4BD2-8F2A-CE53D8062A96}" type="datetimeFigureOut"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9AB31-24FB-4B51-81BA-2A077F8180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8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i="0" u="none" strike="noStrike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03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031A4BA1-29FE-12DD-E366-34E619348977}"/>
              </a:ext>
            </a:extLst>
          </p:cNvPr>
          <p:cNvGrpSpPr/>
          <p:nvPr userDrawn="1"/>
        </p:nvGrpSpPr>
        <p:grpSpPr>
          <a:xfrm>
            <a:off x="503689" y="1839693"/>
            <a:ext cx="9742526" cy="3816708"/>
            <a:chOff x="3997076" y="-83825"/>
            <a:chExt cx="9742526" cy="3816708"/>
          </a:xfrm>
        </p:grpSpPr>
        <p:pic>
          <p:nvPicPr>
            <p:cNvPr id="32" name="Picture 31" descr="A logo of a network meeting&#10;&#10;AI-generated content may be incorrect.">
              <a:extLst>
                <a:ext uri="{FF2B5EF4-FFF2-40B4-BE49-F238E27FC236}">
                  <a16:creationId xmlns:a16="http://schemas.microsoft.com/office/drawing/2014/main" id="{A4826CA2-43F1-C4F6-011F-22147C682E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97076" y="-83825"/>
              <a:ext cx="3009351" cy="3009351"/>
            </a:xfrm>
            <a:prstGeom prst="rect">
              <a:avLst/>
            </a:prstGeom>
          </p:spPr>
        </p:pic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DEF0F76-02B8-4B42-33A3-95A7E568AD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5713" y="247801"/>
              <a:ext cx="0" cy="2346100"/>
            </a:xfrm>
            <a:prstGeom prst="line">
              <a:avLst/>
            </a:prstGeom>
            <a:ln w="31750">
              <a:solidFill>
                <a:srgbClr val="002A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998BCC-1C4E-F4CB-E953-121F0869C9FF}"/>
                </a:ext>
              </a:extLst>
            </p:cNvPr>
            <p:cNvSpPr txBox="1"/>
            <p:nvPr userDrawn="1"/>
          </p:nvSpPr>
          <p:spPr>
            <a:xfrm>
              <a:off x="7751579" y="649757"/>
              <a:ext cx="5988023" cy="1385905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Autofit/>
            </a:bodyPr>
            <a:lstStyle/>
            <a:p>
              <a:r>
                <a:rPr lang="en-US" sz="10200" b="1" i="0" spc="-1200" baseline="0" dirty="0">
                  <a:solidFill>
                    <a:srgbClr val="002A7F"/>
                  </a:solidFill>
                  <a:latin typeface="Poppins" pitchFamily="2" charset="77"/>
                  <a:cs typeface="Poppins" pitchFamily="2" charset="77"/>
                </a:rPr>
                <a:t>NWM </a:t>
              </a:r>
              <a:r>
                <a:rPr lang="en-US" sz="10200" b="0" i="0" spc="-1200" baseline="0" dirty="0">
                  <a:solidFill>
                    <a:srgbClr val="002A7F"/>
                  </a:solidFill>
                  <a:latin typeface="Poppins Light" pitchFamily="2" charset="77"/>
                  <a:cs typeface="Poppins Light" pitchFamily="2" charset="77"/>
                </a:rPr>
                <a:t>2025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1A5D4A-B661-451C-C0D9-2F14BA907B67}"/>
                </a:ext>
              </a:extLst>
            </p:cNvPr>
            <p:cNvSpPr txBox="1"/>
            <p:nvPr userDrawn="1"/>
          </p:nvSpPr>
          <p:spPr>
            <a:xfrm>
              <a:off x="4253948" y="2971120"/>
              <a:ext cx="9400263" cy="761763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rmAutofit/>
            </a:bodyPr>
            <a:lstStyle/>
            <a:p>
              <a:r>
                <a:rPr lang="en-US" sz="2800" b="1" i="0" spc="-60" baseline="0" dirty="0">
                  <a:solidFill>
                    <a:srgbClr val="002A7F"/>
                  </a:solidFill>
                  <a:latin typeface="Poppins SemiBold" pitchFamily="2" charset="77"/>
                  <a:cs typeface="Poppins SemiBold" pitchFamily="2" charset="77"/>
                </a:rPr>
                <a:t>JOHANNESBURG, SOUTH AFRICA • 3-7 NOVEMBER 2025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7592484-1F06-4094-988D-308F7BCD4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3510"/>
          </a:xfrm>
          <a:prstGeom prst="rect">
            <a:avLst/>
          </a:prstGeom>
        </p:spPr>
      </p:pic>
      <p:sp>
        <p:nvSpPr>
          <p:cNvPr id="14" name="Text Placeholder 26"/>
          <p:cNvSpPr>
            <a:spLocks noGrp="1"/>
          </p:cNvSpPr>
          <p:nvPr>
            <p:ph type="body" sz="quarter" idx="14" hasCustomPrompt="1"/>
          </p:nvPr>
        </p:nvSpPr>
        <p:spPr>
          <a:xfrm>
            <a:off x="566814" y="3857052"/>
            <a:ext cx="4996759" cy="423862"/>
          </a:xfrm>
        </p:spPr>
        <p:txBody>
          <a:bodyPr lIns="0">
            <a:normAutofit/>
          </a:bodyPr>
          <a:lstStyle>
            <a:lvl1pPr marL="0" indent="0">
              <a:buNone/>
              <a:defRPr sz="1800">
                <a:solidFill>
                  <a:srgbClr val="DA2530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29"/>
          <p:cNvSpPr>
            <a:spLocks noGrp="1"/>
          </p:cNvSpPr>
          <p:nvPr>
            <p:ph type="body" sz="quarter" idx="15" hasCustomPrompt="1"/>
          </p:nvPr>
        </p:nvSpPr>
        <p:spPr>
          <a:xfrm>
            <a:off x="566814" y="2895009"/>
            <a:ext cx="4961682" cy="678451"/>
          </a:xfrm>
        </p:spPr>
        <p:txBody>
          <a:bodyPr lIns="0" anchor="b" anchorCtr="0">
            <a:noAutofit/>
          </a:bodyPr>
          <a:lstStyle>
            <a:lvl1pPr marL="0" indent="0">
              <a:buNone/>
              <a:defRPr sz="3200" b="1" i="0">
                <a:solidFill>
                  <a:srgbClr val="002A7F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A9944A4-9E79-EBA5-5B30-8F50FE6557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1177" y="267419"/>
            <a:ext cx="2057396" cy="457200"/>
          </a:xfrm>
          <a:prstGeom prst="rect">
            <a:avLst/>
          </a:prstGeom>
        </p:spPr>
      </p:pic>
      <p:pic>
        <p:nvPicPr>
          <p:cNvPr id="8" name="Picture 7" descr="A close-up of a blue and black sign&#10;&#10;AI-generated content may be incorrect.">
            <a:extLst>
              <a:ext uri="{FF2B5EF4-FFF2-40B4-BE49-F238E27FC236}">
                <a16:creationId xmlns:a16="http://schemas.microsoft.com/office/drawing/2014/main" id="{2CCDA0B7-64F1-308F-B5C2-D3DBC882D0D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905" y="6033620"/>
            <a:ext cx="1230663" cy="56558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5D5149D-2205-99E0-06A7-DF89E7D0459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421486" y="439946"/>
            <a:ext cx="5363050" cy="60880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77DA34-11CA-1A6D-88A7-E848FBCF610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7999" y="4540251"/>
            <a:ext cx="2673940" cy="23177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8EF28CC-9D4B-2477-AF92-9FB673AAB33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601103" y="5539025"/>
            <a:ext cx="1418142" cy="14181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D508DB7-8B35-F544-89BD-A4B43759B17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51443" y="1535502"/>
            <a:ext cx="3843617" cy="532249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50AE6CB-146B-5822-1F2F-E345A155246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07463" y="359845"/>
            <a:ext cx="4848551" cy="14897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4881FD-5276-0D05-2766-F00290F3960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lum bright="70000" contrast="-70000"/>
          </a:blip>
          <a:stretch>
            <a:fillRect/>
          </a:stretch>
        </p:blipFill>
        <p:spPr>
          <a:xfrm>
            <a:off x="11559819" y="6365360"/>
            <a:ext cx="413646" cy="33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1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Only Blank w/Bu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FADBBD-73B3-3EE4-F202-FA5EA932AD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5292" y="4919241"/>
            <a:ext cx="2236707" cy="1938759"/>
          </a:xfrm>
          <a:prstGeom prst="rect">
            <a:avLst/>
          </a:prstGeom>
        </p:spPr>
      </p:pic>
      <p:cxnSp>
        <p:nvCxnSpPr>
          <p:cNvPr id="10" name="Google Shape;221;g18628ae1945_0_365">
            <a:extLst>
              <a:ext uri="{FF2B5EF4-FFF2-40B4-BE49-F238E27FC236}">
                <a16:creationId xmlns:a16="http://schemas.microsoft.com/office/drawing/2014/main" id="{F58C66E0-B3E6-8E49-F3A2-C954EF411032}"/>
              </a:ext>
            </a:extLst>
          </p:cNvPr>
          <p:cNvCxnSpPr/>
          <p:nvPr userDrawn="1"/>
        </p:nvCxnSpPr>
        <p:spPr>
          <a:xfrm>
            <a:off x="412750" y="6180881"/>
            <a:ext cx="10664981" cy="28499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38174" y="1593850"/>
            <a:ext cx="11013742" cy="34845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640137" y="841235"/>
            <a:ext cx="8760724" cy="4238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DA2530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29"/>
          <p:cNvSpPr>
            <a:spLocks noGrp="1"/>
          </p:cNvSpPr>
          <p:nvPr>
            <p:ph type="body" sz="quarter" idx="15"/>
          </p:nvPr>
        </p:nvSpPr>
        <p:spPr>
          <a:xfrm>
            <a:off x="638175" y="379413"/>
            <a:ext cx="8699226" cy="500062"/>
          </a:xfrm>
        </p:spPr>
        <p:txBody>
          <a:bodyPr/>
          <a:lstStyle>
            <a:lvl1pPr marL="0" indent="0">
              <a:buNone/>
              <a:defRPr b="1" i="0">
                <a:solidFill>
                  <a:srgbClr val="122840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Rectangle 280">
            <a:extLst>
              <a:ext uri="{FF2B5EF4-FFF2-40B4-BE49-F238E27FC236}">
                <a16:creationId xmlns:a16="http://schemas.microsoft.com/office/drawing/2014/main" id="{27D583A5-F36F-FC56-1059-49841D8D83B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5963711" y="6487549"/>
            <a:ext cx="264583" cy="156633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424143"/>
                </a:solidFill>
                <a:latin typeface="+mj-lt"/>
              </a:defRPr>
            </a:lvl1pPr>
          </a:lstStyle>
          <a:p>
            <a:pPr>
              <a:defRPr/>
            </a:pPr>
            <a:fld id="{F75CCDF4-A227-4B61-BBBA-6526FA5D93AE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84605F-BAE0-000D-2476-C5E741FBE190}"/>
              </a:ext>
            </a:extLst>
          </p:cNvPr>
          <p:cNvSpPr txBox="1">
            <a:spLocks/>
          </p:cNvSpPr>
          <p:nvPr userDrawn="1"/>
        </p:nvSpPr>
        <p:spPr>
          <a:xfrm>
            <a:off x="549274" y="6398919"/>
            <a:ext cx="4548188" cy="2651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n-lt"/>
                <a:ea typeface="+mn-ea"/>
                <a:cs typeface="+mn-cs"/>
              </a:rPr>
              <a:t>27th Texas Children’s Global Health Network Meeting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B16528-11FD-68D8-C95B-5EA205F8A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1559819" y="6365360"/>
            <a:ext cx="413646" cy="33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FADBBD-73B3-3EE4-F202-FA5EA932AD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5292" y="4919241"/>
            <a:ext cx="2236707" cy="1938759"/>
          </a:xfrm>
          <a:prstGeom prst="rect">
            <a:avLst/>
          </a:prstGeom>
        </p:spPr>
      </p:pic>
      <p:sp>
        <p:nvSpPr>
          <p:cNvPr id="8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640137" y="884523"/>
            <a:ext cx="8760724" cy="423862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DA2530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29"/>
          <p:cNvSpPr>
            <a:spLocks noGrp="1"/>
          </p:cNvSpPr>
          <p:nvPr>
            <p:ph type="body" sz="quarter" idx="15"/>
          </p:nvPr>
        </p:nvSpPr>
        <p:spPr>
          <a:xfrm>
            <a:off x="638175" y="319895"/>
            <a:ext cx="8762686" cy="500062"/>
          </a:xfrm>
        </p:spPr>
        <p:txBody>
          <a:bodyPr/>
          <a:lstStyle>
            <a:lvl1pPr marL="0" indent="0">
              <a:buNone/>
              <a:defRPr b="1" i="0">
                <a:solidFill>
                  <a:srgbClr val="122840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Rectangle 280">
            <a:extLst>
              <a:ext uri="{FF2B5EF4-FFF2-40B4-BE49-F238E27FC236}">
                <a16:creationId xmlns:a16="http://schemas.microsoft.com/office/drawing/2014/main" id="{B444DEEB-A3B3-7901-6186-8A175AB2D6F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5963711" y="6487549"/>
            <a:ext cx="264583" cy="156633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424143"/>
                </a:solidFill>
                <a:latin typeface="+mj-lt"/>
              </a:defRPr>
            </a:lvl1pPr>
          </a:lstStyle>
          <a:p>
            <a:pPr>
              <a:defRPr/>
            </a:pPr>
            <a:fld id="{F75CCDF4-A227-4B61-BBBA-6526FA5D93AE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F643C-31EE-9633-419F-F23B5E4533C9}"/>
              </a:ext>
            </a:extLst>
          </p:cNvPr>
          <p:cNvSpPr txBox="1">
            <a:spLocks/>
          </p:cNvSpPr>
          <p:nvPr userDrawn="1"/>
        </p:nvSpPr>
        <p:spPr>
          <a:xfrm>
            <a:off x="549274" y="6398919"/>
            <a:ext cx="4548188" cy="2651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1" kern="1200">
                <a:solidFill>
                  <a:srgbClr val="122840"/>
                </a:solidFill>
                <a:latin typeface="Avenir Next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n-lt"/>
                <a:ea typeface="+mn-ea"/>
                <a:cs typeface="+mn-cs"/>
              </a:rPr>
              <a:t>27th Texas Children’s Global Health Network Meeting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4F18D6-197B-8F74-977D-12767003D8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1559819" y="6365360"/>
            <a:ext cx="413646" cy="33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5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Hea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B85E16-3507-DD14-1C11-E2FA65A1E98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A2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3FAFD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8EF330-7B8D-73DE-1260-3C422161AB77}"/>
              </a:ext>
            </a:extLst>
          </p:cNvPr>
          <p:cNvCxnSpPr>
            <a:cxnSpLocks/>
          </p:cNvCxnSpPr>
          <p:nvPr userDrawn="1"/>
        </p:nvCxnSpPr>
        <p:spPr>
          <a:xfrm>
            <a:off x="412750" y="6180881"/>
            <a:ext cx="1143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EA2BBB0-2640-7D6F-DE9F-BCD913481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t="4678" r="19758" b="4678"/>
          <a:stretch/>
        </p:blipFill>
        <p:spPr>
          <a:xfrm>
            <a:off x="4990212" y="1"/>
            <a:ext cx="7265288" cy="6858000"/>
          </a:xfrm>
          <a:prstGeom prst="rect">
            <a:avLst/>
          </a:prstGeom>
        </p:spPr>
      </p:pic>
      <p:sp>
        <p:nvSpPr>
          <p:cNvPr id="10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627313" y="2842666"/>
            <a:ext cx="6899275" cy="631825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3200">
                <a:solidFill>
                  <a:srgbClr val="E51B27"/>
                </a:solidFill>
                <a:latin typeface="Avenir Book" panose="02000503020000020003"/>
              </a:defRPr>
            </a:lvl2pPr>
            <a:lvl3pPr marL="914400" indent="0" algn="ctr">
              <a:buNone/>
              <a:defRPr sz="3200">
                <a:solidFill>
                  <a:srgbClr val="E51B27"/>
                </a:solidFill>
                <a:latin typeface="Avenir Book" panose="02000503020000020003"/>
              </a:defRPr>
            </a:lvl3pPr>
            <a:lvl4pPr marL="1371600" indent="0" algn="ctr">
              <a:buNone/>
              <a:defRPr sz="3200">
                <a:solidFill>
                  <a:srgbClr val="E51B27"/>
                </a:solidFill>
                <a:latin typeface="Avenir Book" panose="02000503020000020003"/>
              </a:defRPr>
            </a:lvl4pPr>
            <a:lvl5pPr marL="1828800" indent="0" algn="ctr">
              <a:buNone/>
              <a:defRPr sz="3200">
                <a:solidFill>
                  <a:srgbClr val="E51B27"/>
                </a:solidFill>
                <a:latin typeface="Avenir Book" panose="02000503020000020003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3" name="Rectangle 280">
            <a:extLst>
              <a:ext uri="{FF2B5EF4-FFF2-40B4-BE49-F238E27FC236}">
                <a16:creationId xmlns:a16="http://schemas.microsoft.com/office/drawing/2014/main" id="{F3404E1D-AD77-CFA0-3F39-771217D43C8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5963711" y="6487549"/>
            <a:ext cx="264583" cy="156633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F75CCDF4-A227-4B61-BBBA-6526FA5D93AE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C6F835-C5D7-5327-E365-59C1249FBD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1242" y="6328074"/>
            <a:ext cx="954636" cy="438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7E91CC-D1BD-3215-6305-80D934C09D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750" y="6323029"/>
            <a:ext cx="1417858" cy="32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09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DFC1C-6432-4A45-8A7E-AB4573E0BCF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F28F6-5B66-4FF3-AB04-A08EE9567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8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26" r:id="rId2"/>
    <p:sldLayoutId id="2147483919" r:id="rId3"/>
    <p:sldLayoutId id="214748388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D46645-C4D9-0A69-E42B-784CF06479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Presenter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89F65A-098F-B3D2-E9CF-432D4DB5F1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0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30138C-4DDB-696A-4AA7-FA2521A715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753FE-AF35-B58E-A57B-4090098DA0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74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84B2FE-868A-07AC-DC98-5CE59D6ABA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06828411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rmAutofit/>
      </a:bodyPr>
      <a:lstStyle>
        <a:defPPr>
          <a:defRPr sz="2800" b="1" i="0" dirty="0" smtClean="0">
            <a:latin typeface="Avenir Heavy" panose="02000503020000020003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WM2026 Presentation Template" id="{509E15DF-FB41-4843-A4F2-9EDEA0C9516E}" vid="{9D6279D7-66C2-41B1-BED4-330EB9A42C85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e7272c3-a938-46d8-b273-eb7a9c7a7f00" xsi:nil="true"/>
    <lcf76f155ced4ddcb4097134ff3c332f xmlns="be1f90bb-02d2-41d6-ab48-8a2de12a573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C5A2B25FCCC942B1454A5E65D340FA" ma:contentTypeVersion="20" ma:contentTypeDescription="Create a new document." ma:contentTypeScope="" ma:versionID="4e7c55d664725941aba5ec8df4e4d3aa">
  <xsd:schema xmlns:xsd="http://www.w3.org/2001/XMLSchema" xmlns:xs="http://www.w3.org/2001/XMLSchema" xmlns:p="http://schemas.microsoft.com/office/2006/metadata/properties" xmlns:ns2="be1f90bb-02d2-41d6-ab48-8a2de12a573d" xmlns:ns3="7e7272c3-a938-46d8-b273-eb7a9c7a7f00" targetNamespace="http://schemas.microsoft.com/office/2006/metadata/properties" ma:root="true" ma:fieldsID="29d780049556f3b6d8cb999506f8cf2f" ns2:_="" ns3:_="">
    <xsd:import namespace="be1f90bb-02d2-41d6-ab48-8a2de12a573d"/>
    <xsd:import namespace="7e7272c3-a938-46d8-b273-eb7a9c7a7f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1f90bb-02d2-41d6-ab48-8a2de12a57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b2c965b-d860-41d6-b67e-2baa6ffbc5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7272c3-a938-46d8-b273-eb7a9c7a7f0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0db2bbb-c329-4773-9fdb-121f4f0587e8}" ma:internalName="TaxCatchAll" ma:showField="CatchAllData" ma:web="7e7272c3-a938-46d8-b273-eb7a9c7a7f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2F8FE5-6C93-4EB2-A040-2BA49746FA33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b56b7bd2-f7f2-47c2-9fa9-75f388a7e635"/>
    <ds:schemaRef ds:uri="d33ca80f-5ad8-433b-be1b-1bd8f4c941cc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http://purl.org/dc/dcmitype/"/>
    <ds:schemaRef ds:uri="7e7272c3-a938-46d8-b273-eb7a9c7a7f00"/>
    <ds:schemaRef ds:uri="be1f90bb-02d2-41d6-ab48-8a2de12a573d"/>
  </ds:schemaRefs>
</ds:datastoreItem>
</file>

<file path=customXml/itemProps2.xml><?xml version="1.0" encoding="utf-8"?>
<ds:datastoreItem xmlns:ds="http://schemas.openxmlformats.org/officeDocument/2006/customXml" ds:itemID="{1827AAA0-DA24-441E-8EC5-E288AC869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1f90bb-02d2-41d6-ab48-8a2de12a573d"/>
    <ds:schemaRef ds:uri="7e7272c3-a938-46d8-b273-eb7a9c7a7f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932FB1-E957-4F46-B522-CFC73263D2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21812</TotalTime>
  <Words>5</Words>
  <Application>Microsoft Office PowerPoint</Application>
  <PresentationFormat>Widescreen</PresentationFormat>
  <Paragraphs>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Poppins</vt:lpstr>
      <vt:lpstr>Poppins Light</vt:lpstr>
      <vt:lpstr>Poppins SemiBold</vt:lpstr>
      <vt:lpstr>Segoe UI</vt:lpstr>
      <vt:lpstr>Trebuchet MS</vt:lpstr>
      <vt:lpstr>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Tawil, Bilal H.</dc:creator>
  <cp:lastModifiedBy>Mamo, Carlton</cp:lastModifiedBy>
  <cp:revision>99</cp:revision>
  <dcterms:created xsi:type="dcterms:W3CDTF">2022-10-26T14:38:02Z</dcterms:created>
  <dcterms:modified xsi:type="dcterms:W3CDTF">2026-09-03T13:44:01Z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0x01010082C5A2B25FCCC942B1454A5E65D340FA</vt:lpwstr>
  </property>
</Properties>
</file>