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8" r:id="rId4"/>
  </p:sldMasterIdLst>
  <p:notesMasterIdLst>
    <p:notesMasterId r:id="rId18"/>
  </p:notesMasterIdLst>
  <p:handoutMasterIdLst>
    <p:handoutMasterId r:id="rId19"/>
  </p:handoutMasterIdLst>
  <p:sldIdLst>
    <p:sldId id="257" r:id="rId5"/>
    <p:sldId id="258" r:id="rId6"/>
    <p:sldId id="259" r:id="rId7"/>
    <p:sldId id="260" r:id="rId8"/>
    <p:sldId id="302" r:id="rId9"/>
    <p:sldId id="303" r:id="rId10"/>
    <p:sldId id="304" r:id="rId11"/>
    <p:sldId id="305" r:id="rId12"/>
    <p:sldId id="306" r:id="rId13"/>
    <p:sldId id="307" r:id="rId14"/>
    <p:sldId id="294" r:id="rId15"/>
    <p:sldId id="300" r:id="rId16"/>
    <p:sldId id="3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1B27"/>
    <a:srgbClr val="122840"/>
    <a:srgbClr val="DDE7EF"/>
    <a:srgbClr val="E6E6E6"/>
    <a:srgbClr val="000000"/>
    <a:srgbClr val="EDEDED"/>
    <a:srgbClr val="E9EBF5"/>
    <a:srgbClr val="1E334A"/>
    <a:srgbClr val="F1F3F2"/>
    <a:srgbClr val="DA2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8"/>
    <p:restoredTop sz="94673"/>
  </p:normalViewPr>
  <p:slideViewPr>
    <p:cSldViewPr snapToGrid="0">
      <p:cViewPr varScale="1">
        <p:scale>
          <a:sx n="117" d="100"/>
          <a:sy n="117" d="100"/>
        </p:scale>
        <p:origin x="192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C12EC-FC9B-4A9D-AA83-DED029C2419D}" type="datetimeFigureOut">
              <a:rPr lang="en-US" smtClean="0"/>
              <a:t>8/22/25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584C8-F38D-4EA0-AB13-023176C95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49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6DD0F-CAD4-4BD2-8F2A-CE53D8062A96}" type="datetimeFigureOut">
              <a:t>8/22/25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9AB31-24FB-4B51-81BA-2A077F81808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8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592484-1F06-4094-988D-308F7BCD4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5" b="8644"/>
          <a:stretch/>
        </p:blipFill>
        <p:spPr>
          <a:xfrm>
            <a:off x="0" y="0"/>
            <a:ext cx="12192000" cy="6853571"/>
          </a:xfrm>
          <a:prstGeom prst="rect">
            <a:avLst/>
          </a:prstGeom>
        </p:spPr>
      </p:pic>
      <p:sp>
        <p:nvSpPr>
          <p:cNvPr id="13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549275" y="6058581"/>
            <a:ext cx="7559621" cy="251971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Month/Year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549275" y="2095112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549275" y="1357083"/>
            <a:ext cx="8699226" cy="678451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122840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CF3B59-FFD7-89D0-3380-D340766D02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275" y="473981"/>
            <a:ext cx="1503109" cy="199528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49275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1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0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3576017" cy="34845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1E334A"/>
                </a:solidFill>
                <a:latin typeface="Avenir Next LT Pro"/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1" name="Text Placeholder 24"/>
          <p:cNvSpPr>
            <a:spLocks noGrp="1"/>
          </p:cNvSpPr>
          <p:nvPr>
            <p:ph type="body" sz="quarter" idx="18"/>
          </p:nvPr>
        </p:nvSpPr>
        <p:spPr>
          <a:xfrm>
            <a:off x="5097463" y="1593849"/>
            <a:ext cx="6408074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136F63-6012-12E0-EE38-C6ADCA3B7B0A}"/>
              </a:ext>
            </a:extLst>
          </p:cNvPr>
          <p:cNvCxnSpPr/>
          <p:nvPr userDrawn="1"/>
        </p:nvCxnSpPr>
        <p:spPr>
          <a:xfrm>
            <a:off x="4655713" y="1515833"/>
            <a:ext cx="227" cy="385755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84523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19895"/>
            <a:ext cx="876268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28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Only Blue w/B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592484-1F06-4094-988D-308F7BCD4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5" b="8644"/>
          <a:stretch/>
        </p:blipFill>
        <p:spPr>
          <a:xfrm>
            <a:off x="0" y="0"/>
            <a:ext cx="12192000" cy="6853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2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84523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19895"/>
            <a:ext cx="876268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90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raBlank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592484-1F06-4094-988D-308F7BCD4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5" b="8644"/>
          <a:stretch/>
        </p:blipFill>
        <p:spPr>
          <a:xfrm>
            <a:off x="0" y="-4180"/>
            <a:ext cx="12192000" cy="6853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46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ltraBlank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592484-1F06-4094-988D-308F7BCD4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5339" b="8644"/>
          <a:stretch/>
        </p:blipFill>
        <p:spPr>
          <a:xfrm rot="5400000">
            <a:off x="2669490" y="-2669492"/>
            <a:ext cx="6853019" cy="12191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1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592484-1F06-4094-988D-308F7BCD4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5" b="8644"/>
          <a:stretch/>
        </p:blipFill>
        <p:spPr>
          <a:xfrm>
            <a:off x="0" y="0"/>
            <a:ext cx="12192000" cy="6853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2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764294"/>
            <a:ext cx="4353148" cy="4078005"/>
          </a:xfrm>
        </p:spPr>
        <p:txBody>
          <a:bodyPr/>
          <a:lstStyle>
            <a:lvl1pPr marL="0" indent="0">
              <a:buNone/>
              <a:defRPr b="1">
                <a:solidFill>
                  <a:srgbClr val="E51B27"/>
                </a:solidFill>
                <a:latin typeface="Avenir Heavy" panose="02000503020000020003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198823" y="764294"/>
            <a:ext cx="4820910" cy="407800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rgbClr val="122840"/>
                </a:solidFill>
                <a:latin typeface="Avenir Heavy" panose="020B0703020203020204" pitchFamily="34" charset="0"/>
              </a:defRPr>
            </a:lvl1pPr>
          </a:lstStyle>
          <a:p>
            <a:pPr lvl="0"/>
            <a:endParaRPr lang="en-US" sz="1600">
              <a:latin typeface="Avenir Heavy" panose="020B0703020203020204" pitchFamily="34" charset="0"/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15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Only Red w/B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592484-1F06-4094-988D-308F7BCD4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" b="77"/>
          <a:stretch/>
        </p:blipFill>
        <p:spPr>
          <a:xfrm>
            <a:off x="0" y="0"/>
            <a:ext cx="12192000" cy="6853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0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41235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79413"/>
            <a:ext cx="869922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Heavy" panose="02000503020000020003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11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Only Gray w/Bug PFW EXMP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E7E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406A5-BA4F-9CD5-356F-036E28BCA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t="4678" r="19758" b="4678"/>
          <a:stretch/>
        </p:blipFill>
        <p:spPr>
          <a:xfrm>
            <a:off x="4932021" y="1"/>
            <a:ext cx="726528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sp>
        <p:nvSpPr>
          <p:cNvPr id="11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41235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79413"/>
            <a:ext cx="869922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Heavy" panose="02000503020000020003"/>
              </a:defRPr>
            </a:lvl1pPr>
          </a:lstStyle>
          <a:p>
            <a:pPr lvl="0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4D2FE6-3CF3-57BE-EEEC-CCBFB44F06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3" y="6376314"/>
            <a:ext cx="2250109" cy="354051"/>
          </a:xfrm>
          <a:prstGeom prst="rect">
            <a:avLst/>
          </a:prstGeom>
        </p:spPr>
      </p:pic>
      <p:cxnSp>
        <p:nvCxnSpPr>
          <p:cNvPr id="18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098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Only Red w/B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592484-1F06-4094-988D-308F7BCD4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" b="77"/>
          <a:stretch/>
        </p:blipFill>
        <p:spPr>
          <a:xfrm>
            <a:off x="0" y="0"/>
            <a:ext cx="12192000" cy="6853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0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84523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19895"/>
            <a:ext cx="876268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11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Only Gray w/Bug PFW EXMP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E7E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406A5-BA4F-9CD5-356F-036E28BCA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t="4678" r="19758" b="4678"/>
          <a:stretch/>
        </p:blipFill>
        <p:spPr>
          <a:xfrm>
            <a:off x="4932021" y="1"/>
            <a:ext cx="726528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sp>
        <p:nvSpPr>
          <p:cNvPr id="11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84523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19895"/>
            <a:ext cx="876268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98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y w/ Hea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E7E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406A5-BA4F-9CD5-356F-036E28BCA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t="4678" r="19758" b="4678"/>
          <a:stretch/>
        </p:blipFill>
        <p:spPr>
          <a:xfrm>
            <a:off x="4932021" y="1"/>
            <a:ext cx="726528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sp>
        <p:nvSpPr>
          <p:cNvPr id="11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Rectangle 1"/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AC706AD-CF1C-94BC-840D-37B58732F466}"/>
              </a:ext>
            </a:extLst>
          </p:cNvPr>
          <p:cNvSpPr txBox="1">
            <a:spLocks/>
          </p:cNvSpPr>
          <p:nvPr userDrawn="1"/>
        </p:nvSpPr>
        <p:spPr>
          <a:xfrm>
            <a:off x="539923" y="377942"/>
            <a:ext cx="2475282" cy="2991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22840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000" b="1" i="0">
                <a:latin typeface="Avenir Heavy" panose="02000503020000020003" pitchFamily="2" charset="0"/>
              </a:rPr>
              <a:t>Photography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C5D6D1-86FD-258A-2A29-73083AFB0E8A}"/>
              </a:ext>
            </a:extLst>
          </p:cNvPr>
          <p:cNvSpPr/>
          <p:nvPr userDrawn="1"/>
        </p:nvSpPr>
        <p:spPr>
          <a:xfrm>
            <a:off x="0" y="460754"/>
            <a:ext cx="12192000" cy="45719"/>
          </a:xfrm>
          <a:prstGeom prst="rect">
            <a:avLst/>
          </a:prstGeom>
          <a:solidFill>
            <a:srgbClr val="DD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9750" y="349250"/>
            <a:ext cx="2481263" cy="319088"/>
          </a:xfrm>
          <a:solidFill>
            <a:srgbClr val="F1F3F2"/>
          </a:solidFill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122840"/>
                </a:solidFill>
                <a:latin typeface="Avenir Next LT Pro Demi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9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Only Blank w/B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0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41235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79413"/>
            <a:ext cx="869922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9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E7E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4D2FE6-3CF3-57BE-EEEC-CCBFB44F0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8309" y="6376314"/>
            <a:ext cx="1503109" cy="19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60B77-BF5A-2391-F627-80013E5B3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7000"/>
          </a:blip>
          <a:srcRect l="-1" t="7457" r="31384" b="18224"/>
          <a:stretch/>
        </p:blipFill>
        <p:spPr>
          <a:xfrm>
            <a:off x="4595905" y="-8468"/>
            <a:ext cx="7596095" cy="6874935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41235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79413"/>
            <a:ext cx="869922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Heavy" panose="02000503020000020003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93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Only Red w/B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592484-1F06-4094-988D-308F7BCD4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" b="77"/>
          <a:stretch/>
        </p:blipFill>
        <p:spPr>
          <a:xfrm>
            <a:off x="0" y="0"/>
            <a:ext cx="12192000" cy="6853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4D2FE6-3CF3-57BE-EEEC-CCBFB44F0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8309" y="6376314"/>
            <a:ext cx="1503109" cy="199528"/>
          </a:xfrm>
          <a:prstGeom prst="rect">
            <a:avLst/>
          </a:prstGeom>
        </p:spPr>
      </p:pic>
      <p:sp>
        <p:nvSpPr>
          <p:cNvPr id="1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41235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79413"/>
            <a:ext cx="869922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Heavy" panose="02000503020000020003"/>
              </a:defRPr>
            </a:lvl1pPr>
          </a:lstStyle>
          <a:p>
            <a:pPr lvl="0"/>
            <a:endParaRPr lang="en-US"/>
          </a:p>
        </p:txBody>
      </p:sp>
      <p:cxnSp>
        <p:nvCxnSpPr>
          <p:cNvPr id="17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740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Onl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E7E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406A5-BA4F-9CD5-356F-036E28BCA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t="4678" r="19758" b="4678"/>
          <a:stretch/>
        </p:blipFill>
        <p:spPr>
          <a:xfrm>
            <a:off x="4932021" y="1"/>
            <a:ext cx="726528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4D2FE6-3CF3-57BE-EEEC-CCBFB44F0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8309" y="6376314"/>
            <a:ext cx="1503109" cy="199528"/>
          </a:xfrm>
          <a:prstGeom prst="rect">
            <a:avLst/>
          </a:prstGeom>
        </p:spPr>
      </p:pic>
      <p:sp>
        <p:nvSpPr>
          <p:cNvPr id="17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41235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79413"/>
            <a:ext cx="869922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Heavy" panose="02000503020000020003"/>
              </a:defRPr>
            </a:lvl1pPr>
          </a:lstStyle>
          <a:p>
            <a:pPr lvl="0"/>
            <a:endParaRPr lang="en-US"/>
          </a:p>
        </p:txBody>
      </p:sp>
      <p:cxnSp>
        <p:nvCxnSpPr>
          <p:cNvPr id="21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638309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980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E7E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4D2FE6-3CF3-57BE-EEEC-CCBFB44F0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8309" y="6376314"/>
            <a:ext cx="1503109" cy="19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60B77-BF5A-2391-F627-80013E5B3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7000"/>
          </a:blip>
          <a:srcRect l="-1" t="7457" r="31384" b="18224"/>
          <a:stretch/>
        </p:blipFill>
        <p:spPr>
          <a:xfrm>
            <a:off x="4595905" y="-8468"/>
            <a:ext cx="7596095" cy="6874935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84523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19895"/>
            <a:ext cx="876268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93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Only Red w/B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592484-1F06-4094-988D-308F7BCD4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" b="77"/>
          <a:stretch/>
        </p:blipFill>
        <p:spPr>
          <a:xfrm>
            <a:off x="0" y="0"/>
            <a:ext cx="12192000" cy="6853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4D2FE6-3CF3-57BE-EEEC-CCBFB44F0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8309" y="6376314"/>
            <a:ext cx="1503109" cy="199528"/>
          </a:xfrm>
          <a:prstGeom prst="rect">
            <a:avLst/>
          </a:prstGeom>
        </p:spPr>
      </p:pic>
      <p:sp>
        <p:nvSpPr>
          <p:cNvPr id="1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84523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19895"/>
            <a:ext cx="876268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40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Onl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E7E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406A5-BA4F-9CD5-356F-036E28BCA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t="4678" r="19758" b="4678"/>
          <a:stretch/>
        </p:blipFill>
        <p:spPr>
          <a:xfrm>
            <a:off x="4932021" y="1"/>
            <a:ext cx="726528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4D2FE6-3CF3-57BE-EEEC-CCBFB44F0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8309" y="6376314"/>
            <a:ext cx="1503109" cy="199528"/>
          </a:xfrm>
          <a:prstGeom prst="rect">
            <a:avLst/>
          </a:prstGeom>
        </p:spPr>
      </p:pic>
      <p:sp>
        <p:nvSpPr>
          <p:cNvPr id="17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1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638309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84523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19895"/>
            <a:ext cx="876268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80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 Da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E7E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8EF330-7B8D-73DE-1260-3C422161AB77}"/>
              </a:ext>
            </a:extLst>
          </p:cNvPr>
          <p:cNvCxnSpPr>
            <a:cxnSpLocks/>
          </p:cNvCxnSpPr>
          <p:nvPr userDrawn="1"/>
        </p:nvCxnSpPr>
        <p:spPr>
          <a:xfrm>
            <a:off x="412750" y="6180881"/>
            <a:ext cx="1143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8D0A69A-A565-DFEA-E95C-E512E0992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8309" y="6381461"/>
            <a:ext cx="1454413" cy="193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AD58E-31A8-9358-161D-0FC97162E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t="4678" r="19758" b="4678"/>
          <a:stretch/>
        </p:blipFill>
        <p:spPr>
          <a:xfrm>
            <a:off x="4990212" y="1"/>
            <a:ext cx="7265288" cy="6858000"/>
          </a:xfrm>
          <a:prstGeom prst="rect">
            <a:avLst/>
          </a:prstGeom>
        </p:spPr>
      </p:pic>
      <p:sp>
        <p:nvSpPr>
          <p:cNvPr id="1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627313" y="2842666"/>
            <a:ext cx="6899275" cy="631825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venir Book" panose="02000503020000020003"/>
              </a:defRPr>
            </a:lvl1pPr>
            <a:lvl2pPr marL="4572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2pPr>
            <a:lvl3pPr marL="9144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3pPr>
            <a:lvl4pPr marL="13716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4pPr>
            <a:lvl5pPr marL="18288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69E2243-E3CA-267E-E950-51DD9000F6AA}"/>
              </a:ext>
            </a:extLst>
          </p:cNvPr>
          <p:cNvSpPr txBox="1">
            <a:spLocks/>
          </p:cNvSpPr>
          <p:nvPr userDrawn="1"/>
        </p:nvSpPr>
        <p:spPr>
          <a:xfrm>
            <a:off x="137507" y="6356350"/>
            <a:ext cx="372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12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blue w/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E7E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8EF330-7B8D-73DE-1260-3C422161AB77}"/>
              </a:ext>
            </a:extLst>
          </p:cNvPr>
          <p:cNvCxnSpPr>
            <a:cxnSpLocks/>
          </p:cNvCxnSpPr>
          <p:nvPr userDrawn="1"/>
        </p:nvCxnSpPr>
        <p:spPr>
          <a:xfrm>
            <a:off x="412750" y="6180881"/>
            <a:ext cx="1143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8D0A69A-A565-DFEA-E95C-E512E0992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8309" y="6381461"/>
            <a:ext cx="1454413" cy="193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AD58E-31A8-9358-161D-0FC97162E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t="4678" r="19758" b="4678"/>
          <a:stretch/>
        </p:blipFill>
        <p:spPr>
          <a:xfrm>
            <a:off x="4990212" y="1"/>
            <a:ext cx="7265288" cy="6858000"/>
          </a:xfrm>
          <a:prstGeom prst="rect">
            <a:avLst/>
          </a:prstGeom>
        </p:spPr>
      </p:pic>
      <p:sp>
        <p:nvSpPr>
          <p:cNvPr id="1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627313" y="1793094"/>
            <a:ext cx="6899275" cy="631825"/>
          </a:xfrm>
        </p:spPr>
        <p:txBody>
          <a:bodyPr>
            <a:noAutofit/>
          </a:bodyPr>
          <a:lstStyle>
            <a:lvl1pPr marL="0" indent="0" algn="ctr">
              <a:buNone/>
              <a:defRPr lang="en-US" b="0" i="0" u="none" strike="noStrike" smtClean="0">
                <a:effectLst/>
              </a:defRPr>
            </a:lvl1pPr>
            <a:lvl2pPr marL="4572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2pPr>
            <a:lvl3pPr marL="9144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3pPr>
            <a:lvl4pPr marL="13716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4pPr>
            <a:lvl5pPr marL="18288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69E2243-E3CA-267E-E950-51DD9000F6AA}"/>
              </a:ext>
            </a:extLst>
          </p:cNvPr>
          <p:cNvSpPr txBox="1">
            <a:spLocks/>
          </p:cNvSpPr>
          <p:nvPr userDrawn="1"/>
        </p:nvSpPr>
        <p:spPr>
          <a:xfrm>
            <a:off x="137507" y="6356350"/>
            <a:ext cx="372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C5D6D1-86FD-258A-2A29-73083AFB0E8A}"/>
              </a:ext>
            </a:extLst>
          </p:cNvPr>
          <p:cNvSpPr/>
          <p:nvPr userDrawn="1"/>
        </p:nvSpPr>
        <p:spPr>
          <a:xfrm>
            <a:off x="1626244" y="460754"/>
            <a:ext cx="10565756" cy="45719"/>
          </a:xfrm>
          <a:prstGeom prst="rect">
            <a:avLst/>
          </a:prstGeom>
          <a:solidFill>
            <a:srgbClr val="1E3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3318F9-8CAF-6EFF-8EE3-6B3A34AE9C96}"/>
              </a:ext>
            </a:extLst>
          </p:cNvPr>
          <p:cNvSpPr/>
          <p:nvPr userDrawn="1"/>
        </p:nvSpPr>
        <p:spPr>
          <a:xfrm>
            <a:off x="-11895" y="460754"/>
            <a:ext cx="551818" cy="45719"/>
          </a:xfrm>
          <a:prstGeom prst="rect">
            <a:avLst/>
          </a:prstGeom>
          <a:solidFill>
            <a:srgbClr val="1E3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39750" y="349250"/>
            <a:ext cx="2481263" cy="319088"/>
          </a:xfrm>
          <a:solidFill>
            <a:srgbClr val="122840"/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DDE7EF"/>
                </a:solidFill>
                <a:latin typeface="Avenir Heavy" panose="020B07030202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43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5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FAFD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8EF330-7B8D-73DE-1260-3C422161AB77}"/>
              </a:ext>
            </a:extLst>
          </p:cNvPr>
          <p:cNvCxnSpPr>
            <a:cxnSpLocks/>
          </p:cNvCxnSpPr>
          <p:nvPr userDrawn="1"/>
        </p:nvCxnSpPr>
        <p:spPr>
          <a:xfrm>
            <a:off x="412750" y="6180881"/>
            <a:ext cx="1143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EA2BBB0-2640-7D6F-DE9F-BCD913481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t="4678" r="19758" b="4678"/>
          <a:stretch/>
        </p:blipFill>
        <p:spPr>
          <a:xfrm>
            <a:off x="4990212" y="1"/>
            <a:ext cx="7265288" cy="6858000"/>
          </a:xfrm>
          <a:prstGeom prst="rect">
            <a:avLst/>
          </a:prstGeom>
        </p:spPr>
      </p:pic>
      <p:sp>
        <p:nvSpPr>
          <p:cNvPr id="1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627313" y="2842666"/>
            <a:ext cx="6899275" cy="631825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venir Book" panose="02000503020000020003"/>
              </a:defRPr>
            </a:lvl1pPr>
            <a:lvl2pPr marL="4572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2pPr>
            <a:lvl3pPr marL="9144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3pPr>
            <a:lvl4pPr marL="13716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4pPr>
            <a:lvl5pPr marL="18288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D0A69A-A565-DFEA-E95C-E512E09925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8309" y="6381461"/>
            <a:ext cx="1454413" cy="19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09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 LightBlu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B371790-74E6-2C83-C904-09A417B5D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5" b="8644"/>
          <a:stretch/>
        </p:blipFill>
        <p:spPr>
          <a:xfrm>
            <a:off x="0" y="0"/>
            <a:ext cx="12192000" cy="6853571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32075" y="2792413"/>
            <a:ext cx="6883400" cy="617537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2840"/>
              </a:solidFill>
              <a:effectLst/>
              <a:uLnTx/>
              <a:uFillTx/>
              <a:latin typeface="Avenir Book" panose="02000503020000020003" pitchFamily="2" charset="0"/>
              <a:ea typeface="Open Sans" panose="020B0606030504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4D2FE6-3CF3-57BE-EEEC-CCBFB44F0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8309" y="6376314"/>
            <a:ext cx="1503109" cy="199528"/>
          </a:xfrm>
          <a:prstGeom prst="rect">
            <a:avLst/>
          </a:prstGeom>
        </p:spPr>
      </p:pic>
      <p:cxnSp>
        <p:nvCxnSpPr>
          <p:cNvPr id="10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1919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0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4609687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41235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79413"/>
            <a:ext cx="869922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54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E7E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406A5-BA4F-9CD5-356F-036E28BCA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t="4678" r="19758" b="4678"/>
          <a:stretch/>
        </p:blipFill>
        <p:spPr>
          <a:xfrm>
            <a:off x="4932021" y="1"/>
            <a:ext cx="7265288" cy="6858000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627313" y="2842666"/>
            <a:ext cx="6899275" cy="631825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1pPr>
            <a:lvl2pPr marL="4572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2pPr>
            <a:lvl3pPr marL="9144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3pPr>
            <a:lvl4pPr marL="13716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4pPr>
            <a:lvl5pPr marL="1828800" indent="0" algn="ctr">
              <a:buNone/>
              <a:defRPr sz="3200">
                <a:solidFill>
                  <a:srgbClr val="E51B27"/>
                </a:solidFill>
                <a:latin typeface="Avenir Book" panose="02000503020000020003"/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4D2FE6-3CF3-57BE-EEEC-CCBFB44F0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8309" y="6376314"/>
            <a:ext cx="1503109" cy="199528"/>
          </a:xfrm>
          <a:prstGeom prst="rect">
            <a:avLst/>
          </a:prstGeom>
        </p:spPr>
      </p:pic>
      <p:cxnSp>
        <p:nvCxnSpPr>
          <p:cNvPr id="9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91192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85E16-3507-DD14-1C11-E2FA65A1E9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E7E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8EF330-7B8D-73DE-1260-3C422161AB77}"/>
              </a:ext>
            </a:extLst>
          </p:cNvPr>
          <p:cNvCxnSpPr>
            <a:cxnSpLocks/>
          </p:cNvCxnSpPr>
          <p:nvPr userDrawn="1"/>
        </p:nvCxnSpPr>
        <p:spPr>
          <a:xfrm>
            <a:off x="412750" y="6180881"/>
            <a:ext cx="1143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36788" y="1762125"/>
            <a:ext cx="7729537" cy="20955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3200">
                <a:solidFill>
                  <a:schemeClr val="bg1"/>
                </a:solidFill>
              </a:defRPr>
            </a:lvl2pPr>
            <a:lvl3pPr marL="914400" indent="0" algn="ctr">
              <a:buNone/>
              <a:defRPr sz="3200">
                <a:solidFill>
                  <a:schemeClr val="bg1"/>
                </a:solidFill>
              </a:defRPr>
            </a:lvl3pPr>
            <a:lvl4pPr marL="1371600" indent="0" algn="ctr">
              <a:buNone/>
              <a:defRPr sz="3200">
                <a:solidFill>
                  <a:schemeClr val="bg1"/>
                </a:solidFill>
              </a:defRPr>
            </a:lvl4pPr>
            <a:lvl5pPr marL="1828800" indent="0" algn="ctr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D0A69A-A565-DFEA-E95C-E512E0992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8309" y="6381461"/>
            <a:ext cx="1454413" cy="19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69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3A5D68-C2E9-5846-B4FB-D48A68F4A41B}"/>
              </a:ext>
            </a:extLst>
          </p:cNvPr>
          <p:cNvSpPr txBox="1"/>
          <p:nvPr userDrawn="1"/>
        </p:nvSpPr>
        <p:spPr>
          <a:xfrm>
            <a:off x="11196017" y="6306459"/>
            <a:ext cx="614983" cy="192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ts val="1740"/>
              </a:lnSpc>
            </a:pPr>
            <a:fld id="{DA97F888-9485-794C-9489-B5AF863B19EC}" type="slidenum">
              <a:rPr lang="en-US" sz="1100" b="0" i="0" smtClean="0">
                <a:latin typeface="Avenir Book" panose="02000503020000020003" pitchFamily="2" charset="0"/>
                <a:ea typeface="Roboto" panose="02000000000000000000" pitchFamily="2" charset="0"/>
              </a:rPr>
              <a:t>‹#›</a:t>
            </a:fld>
            <a:endParaRPr lang="en-US" sz="1100" b="0" i="0">
              <a:latin typeface="Avenir Book" panose="02000503020000020003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CB344-8643-F130-C29D-DC979C254B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0EB1F7-69F1-976B-A25C-B508567CBFC3}"/>
              </a:ext>
            </a:extLst>
          </p:cNvPr>
          <p:cNvCxnSpPr>
            <a:cxnSpLocks/>
          </p:cNvCxnSpPr>
          <p:nvPr userDrawn="1"/>
        </p:nvCxnSpPr>
        <p:spPr>
          <a:xfrm>
            <a:off x="412750" y="6180881"/>
            <a:ext cx="114300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DF7B6D6-7580-4CA7-04A6-4C85A9BC0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9800" y="2079466"/>
            <a:ext cx="7772400" cy="2021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4D2FE6-3CF3-57BE-EEEC-CCBFB44F06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8309" y="6376314"/>
            <a:ext cx="1503109" cy="1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44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9E368B-F327-45A7-8183-F897197736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5" b="8644"/>
          <a:stretch/>
        </p:blipFill>
        <p:spPr>
          <a:xfrm>
            <a:off x="0" y="0"/>
            <a:ext cx="12192000" cy="68535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8DAFAE-FD04-6E6E-C87E-0C083A25FA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84" y="2599615"/>
            <a:ext cx="9144000" cy="68839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rgbClr val="12284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sz="5000"/>
              <a:t>Thank you!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CF3B59-FFD7-89D0-3380-D340766D02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4850" y="473981"/>
            <a:ext cx="1503109" cy="199528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87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FC1C-6432-4A45-8A7E-AB4573E0BCF3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28F6-5B66-4FF3-AB04-A08EE9567E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512A0-1AD7-1727-E52E-5AFA31735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15" t="22465" r="69559" b="37404"/>
          <a:stretch/>
        </p:blipFill>
        <p:spPr>
          <a:xfrm rot="10800000">
            <a:off x="0" y="-2"/>
            <a:ext cx="5842862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5C3333-E5B8-4064-D1A4-5E42B25BB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5EBF74-DC3C-C331-CA1C-4F0C2E88E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638309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638309" y="1618735"/>
            <a:ext cx="4526815" cy="3459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5" y="1593850"/>
            <a:ext cx="4527550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41235"/>
            <a:ext cx="4975225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79413"/>
            <a:ext cx="4940300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Heavy" panose="02000503020000020003"/>
              </a:defRPr>
            </a:lvl1pPr>
          </a:lstStyle>
          <a:p>
            <a:pPr lvl="0"/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6"/>
          </p:nvPr>
        </p:nvSpPr>
        <p:spPr>
          <a:xfrm>
            <a:off x="4774558" y="0"/>
            <a:ext cx="7433043" cy="6859975"/>
          </a:xfrm>
          <a:custGeom>
            <a:avLst/>
            <a:gdLst>
              <a:gd name="connsiteX0" fmla="*/ 829361 w 6907543"/>
              <a:gd name="connsiteY0" fmla="*/ 0 h 6858000"/>
              <a:gd name="connsiteX1" fmla="*/ 6907543 w 6907543"/>
              <a:gd name="connsiteY1" fmla="*/ 0 h 6858000"/>
              <a:gd name="connsiteX2" fmla="*/ 6907543 w 6907543"/>
              <a:gd name="connsiteY2" fmla="*/ 6858000 h 6858000"/>
              <a:gd name="connsiteX3" fmla="*/ 0 w 6907543"/>
              <a:gd name="connsiteY3" fmla="*/ 6858000 h 6858000"/>
              <a:gd name="connsiteX4" fmla="*/ 78972 w 6907543"/>
              <a:gd name="connsiteY4" fmla="*/ 6747718 h 6858000"/>
              <a:gd name="connsiteX5" fmla="*/ 1159240 w 6907543"/>
              <a:gd name="connsiteY5" fmla="*/ 3799319 h 6858000"/>
              <a:gd name="connsiteX6" fmla="*/ 847378 w 6907543"/>
              <a:gd name="connsiteY6" fmla="*/ 30926 h 6858000"/>
              <a:gd name="connsiteX0" fmla="*/ 829361 w 7406306"/>
              <a:gd name="connsiteY0" fmla="*/ 0 h 6858000"/>
              <a:gd name="connsiteX1" fmla="*/ 7406306 w 7406306"/>
              <a:gd name="connsiteY1" fmla="*/ 6927 h 6858000"/>
              <a:gd name="connsiteX2" fmla="*/ 6907543 w 7406306"/>
              <a:gd name="connsiteY2" fmla="*/ 6858000 h 6858000"/>
              <a:gd name="connsiteX3" fmla="*/ 0 w 7406306"/>
              <a:gd name="connsiteY3" fmla="*/ 6858000 h 6858000"/>
              <a:gd name="connsiteX4" fmla="*/ 78972 w 7406306"/>
              <a:gd name="connsiteY4" fmla="*/ 6747718 h 6858000"/>
              <a:gd name="connsiteX5" fmla="*/ 1159240 w 7406306"/>
              <a:gd name="connsiteY5" fmla="*/ 3799319 h 6858000"/>
              <a:gd name="connsiteX6" fmla="*/ 847378 w 7406306"/>
              <a:gd name="connsiteY6" fmla="*/ 30926 h 6858000"/>
              <a:gd name="connsiteX7" fmla="*/ 829361 w 7406306"/>
              <a:gd name="connsiteY7" fmla="*/ 0 h 6858000"/>
              <a:gd name="connsiteX0" fmla="*/ 829361 w 7440943"/>
              <a:gd name="connsiteY0" fmla="*/ 0 h 6858000"/>
              <a:gd name="connsiteX1" fmla="*/ 7406306 w 7440943"/>
              <a:gd name="connsiteY1" fmla="*/ 6927 h 6858000"/>
              <a:gd name="connsiteX2" fmla="*/ 7440943 w 7440943"/>
              <a:gd name="connsiteY2" fmla="*/ 6858000 h 6858000"/>
              <a:gd name="connsiteX3" fmla="*/ 0 w 7440943"/>
              <a:gd name="connsiteY3" fmla="*/ 6858000 h 6858000"/>
              <a:gd name="connsiteX4" fmla="*/ 78972 w 7440943"/>
              <a:gd name="connsiteY4" fmla="*/ 6747718 h 6858000"/>
              <a:gd name="connsiteX5" fmla="*/ 1159240 w 7440943"/>
              <a:gd name="connsiteY5" fmla="*/ 3799319 h 6858000"/>
              <a:gd name="connsiteX6" fmla="*/ 847378 w 7440943"/>
              <a:gd name="connsiteY6" fmla="*/ 30926 h 6858000"/>
              <a:gd name="connsiteX7" fmla="*/ 829361 w 7440943"/>
              <a:gd name="connsiteY7" fmla="*/ 0 h 6858000"/>
              <a:gd name="connsiteX0" fmla="*/ 829361 w 7433043"/>
              <a:gd name="connsiteY0" fmla="*/ 0 h 6859975"/>
              <a:gd name="connsiteX1" fmla="*/ 7406306 w 7433043"/>
              <a:gd name="connsiteY1" fmla="*/ 6927 h 6859975"/>
              <a:gd name="connsiteX2" fmla="*/ 7433043 w 7433043"/>
              <a:gd name="connsiteY2" fmla="*/ 6859975 h 6859975"/>
              <a:gd name="connsiteX3" fmla="*/ 0 w 7433043"/>
              <a:gd name="connsiteY3" fmla="*/ 6858000 h 6859975"/>
              <a:gd name="connsiteX4" fmla="*/ 78972 w 7433043"/>
              <a:gd name="connsiteY4" fmla="*/ 6747718 h 6859975"/>
              <a:gd name="connsiteX5" fmla="*/ 1159240 w 7433043"/>
              <a:gd name="connsiteY5" fmla="*/ 3799319 h 6859975"/>
              <a:gd name="connsiteX6" fmla="*/ 847378 w 7433043"/>
              <a:gd name="connsiteY6" fmla="*/ 30926 h 6859975"/>
              <a:gd name="connsiteX7" fmla="*/ 829361 w 7433043"/>
              <a:gd name="connsiteY7" fmla="*/ 0 h 6859975"/>
              <a:gd name="connsiteX0" fmla="*/ 829361 w 7433043"/>
              <a:gd name="connsiteY0" fmla="*/ 0 h 6859975"/>
              <a:gd name="connsiteX1" fmla="*/ 7416181 w 7433043"/>
              <a:gd name="connsiteY1" fmla="*/ 2977 h 6859975"/>
              <a:gd name="connsiteX2" fmla="*/ 7433043 w 7433043"/>
              <a:gd name="connsiteY2" fmla="*/ 6859975 h 6859975"/>
              <a:gd name="connsiteX3" fmla="*/ 0 w 7433043"/>
              <a:gd name="connsiteY3" fmla="*/ 6858000 h 6859975"/>
              <a:gd name="connsiteX4" fmla="*/ 78972 w 7433043"/>
              <a:gd name="connsiteY4" fmla="*/ 6747718 h 6859975"/>
              <a:gd name="connsiteX5" fmla="*/ 1159240 w 7433043"/>
              <a:gd name="connsiteY5" fmla="*/ 3799319 h 6859975"/>
              <a:gd name="connsiteX6" fmla="*/ 847378 w 7433043"/>
              <a:gd name="connsiteY6" fmla="*/ 30926 h 6859975"/>
              <a:gd name="connsiteX7" fmla="*/ 829361 w 7433043"/>
              <a:gd name="connsiteY7" fmla="*/ 0 h 685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3043" h="6859975">
                <a:moveTo>
                  <a:pt x="829361" y="0"/>
                </a:moveTo>
                <a:lnTo>
                  <a:pt x="7416181" y="2977"/>
                </a:lnTo>
                <a:cubicBezTo>
                  <a:pt x="7421802" y="2288643"/>
                  <a:pt x="7427422" y="4574309"/>
                  <a:pt x="7433043" y="6859975"/>
                </a:cubicBezTo>
                <a:lnTo>
                  <a:pt x="0" y="6858000"/>
                </a:lnTo>
                <a:lnTo>
                  <a:pt x="78972" y="6747718"/>
                </a:lnTo>
                <a:cubicBezTo>
                  <a:pt x="556224" y="6054155"/>
                  <a:pt x="958051" y="5005832"/>
                  <a:pt x="1159240" y="3799319"/>
                </a:cubicBezTo>
                <a:cubicBezTo>
                  <a:pt x="1419602" y="2237948"/>
                  <a:pt x="1276163" y="818140"/>
                  <a:pt x="847378" y="30926"/>
                </a:cubicBezTo>
                <a:lnTo>
                  <a:pt x="829361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9973341" y="4919241"/>
            <a:ext cx="2236707" cy="1938759"/>
            <a:chOff x="9973341" y="4919241"/>
            <a:chExt cx="2236707" cy="193875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FADBBD-73B3-3EE4-F202-FA5EA932A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73341" y="4919241"/>
              <a:ext cx="2236707" cy="193875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3E6480C-001F-BBA3-50E0-DAF491CAC8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091" b="-23940"/>
            <a:stretch/>
          </p:blipFill>
          <p:spPr>
            <a:xfrm>
              <a:off x="11749183" y="6386603"/>
              <a:ext cx="289193" cy="265675"/>
            </a:xfrm>
            <a:prstGeom prst="rect">
              <a:avLst/>
            </a:prstGeom>
          </p:spPr>
        </p:pic>
      </p:grpSp>
      <p:cxnSp>
        <p:nvCxnSpPr>
          <p:cNvPr id="18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4106883" cy="10974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90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FC1C-6432-4A45-8A7E-AB4573E0BCF3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28F6-5B66-4FF3-AB04-A08EE956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5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FC1C-6432-4A45-8A7E-AB4573E0BCF3}" type="datetimeFigureOut">
              <a:rPr lang="en-US" smtClean="0"/>
              <a:t>8/22/25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28F6-5B66-4FF3-AB04-A08EE956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89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11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,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3A5D68-C2E9-5846-B4FB-D48A68F4A41B}"/>
              </a:ext>
            </a:extLst>
          </p:cNvPr>
          <p:cNvSpPr txBox="1"/>
          <p:nvPr userDrawn="1"/>
        </p:nvSpPr>
        <p:spPr>
          <a:xfrm>
            <a:off x="11196017" y="6306459"/>
            <a:ext cx="614983" cy="192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ts val="1740"/>
              </a:lnSpc>
            </a:pPr>
            <a:fld id="{DA97F888-9485-794C-9489-B5AF863B19EC}" type="slidenum">
              <a:rPr lang="en-US" sz="1100" b="0" i="0" smtClean="0">
                <a:latin typeface="Avenir Book" panose="02000503020000020003" pitchFamily="2" charset="0"/>
                <a:ea typeface="Roboto" panose="02000000000000000000" pitchFamily="2" charset="0"/>
              </a:rPr>
              <a:t>‹#›</a:t>
            </a:fld>
            <a:endParaRPr lang="en-US" sz="1100" b="0" i="0">
              <a:latin typeface="Avenir Book" panose="02000503020000020003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25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>
  <p:cSld name="Char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8"/>
          <p:cNvSpPr txBox="1">
            <a:spLocks noGrp="1"/>
          </p:cNvSpPr>
          <p:nvPr>
            <p:ph type="title"/>
          </p:nvPr>
        </p:nvSpPr>
        <p:spPr>
          <a:xfrm>
            <a:off x="381000" y="666016"/>
            <a:ext cx="5424767" cy="52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200" b="1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8"/>
          <p:cNvSpPr>
            <a:spLocks noGrp="1"/>
          </p:cNvSpPr>
          <p:nvPr>
            <p:ph type="chart" idx="2"/>
          </p:nvPr>
        </p:nvSpPr>
        <p:spPr>
          <a:xfrm>
            <a:off x="381000" y="1592132"/>
            <a:ext cx="11430000" cy="445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78"/>
          <p:cNvSpPr txBox="1">
            <a:spLocks noGrp="1"/>
          </p:cNvSpPr>
          <p:nvPr>
            <p:ph type="sldNum" idx="12"/>
          </p:nvPr>
        </p:nvSpPr>
        <p:spPr>
          <a:xfrm>
            <a:off x="9097617" y="6332028"/>
            <a:ext cx="2790701" cy="52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nir"/>
              <a:buNone/>
              <a:defRPr sz="800" b="0" i="0" u="none" strike="noStrike" cap="none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nir"/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nir"/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nir"/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nir"/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nir"/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nir"/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nir"/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nir"/>
              <a:buNone/>
              <a:defRPr sz="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4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sp>
        <p:nvSpPr>
          <p:cNvPr id="15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41235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79413"/>
            <a:ext cx="869922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5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0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3576017" cy="34845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1E334A"/>
                </a:solidFill>
                <a:latin typeface="Avenir Next LT Pro"/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41235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79413"/>
            <a:ext cx="869922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24"/>
          <p:cNvSpPr>
            <a:spLocks noGrp="1"/>
          </p:cNvSpPr>
          <p:nvPr>
            <p:ph type="body" sz="quarter" idx="18"/>
          </p:nvPr>
        </p:nvSpPr>
        <p:spPr>
          <a:xfrm>
            <a:off x="5097463" y="1593849"/>
            <a:ext cx="6408074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136F63-6012-12E0-EE38-C6ADCA3B7B0A}"/>
              </a:ext>
            </a:extLst>
          </p:cNvPr>
          <p:cNvCxnSpPr/>
          <p:nvPr userDrawn="1"/>
        </p:nvCxnSpPr>
        <p:spPr>
          <a:xfrm>
            <a:off x="4655713" y="1515833"/>
            <a:ext cx="227" cy="385755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28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Only Blue w/B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592484-1F06-4094-988D-308F7BCD4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85" b="8644"/>
          <a:stretch/>
        </p:blipFill>
        <p:spPr>
          <a:xfrm>
            <a:off x="0" y="0"/>
            <a:ext cx="12192000" cy="6853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2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41235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79413"/>
            <a:ext cx="869922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Heavy" panose="02000503020000020003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Only Blank w/B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0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11013742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84523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19895"/>
            <a:ext cx="876268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_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0" name="Google Shape;221;g18628ae1945_0_365">
            <a:extLst>
              <a:ext uri="{FF2B5EF4-FFF2-40B4-BE49-F238E27FC236}">
                <a16:creationId xmlns:a16="http://schemas.microsoft.com/office/drawing/2014/main" id="{F58C66E0-B3E6-8E49-F3A2-C954EF411032}"/>
              </a:ext>
            </a:extLst>
          </p:cNvPr>
          <p:cNvCxnSpPr/>
          <p:nvPr userDrawn="1"/>
        </p:nvCxnSpPr>
        <p:spPr>
          <a:xfrm>
            <a:off x="412750" y="6180881"/>
            <a:ext cx="10664981" cy="2849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638174" y="1593850"/>
            <a:ext cx="4609687" cy="34845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84523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19895"/>
            <a:ext cx="876268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5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FADBBD-73B3-3EE4-F202-FA5EA932A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5292" y="4919241"/>
            <a:ext cx="2236707" cy="1938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6480C-001F-BBA3-50E0-DAF491CAC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2091" b="-23940"/>
          <a:stretch/>
        </p:blipFill>
        <p:spPr>
          <a:xfrm>
            <a:off x="11651916" y="6386603"/>
            <a:ext cx="289193" cy="26567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4E6F56-565C-6BE0-103D-FD89A5D684E9}"/>
              </a:ext>
            </a:extLst>
          </p:cNvPr>
          <p:cNvCxnSpPr>
            <a:cxnSpLocks/>
          </p:cNvCxnSpPr>
          <p:nvPr userDrawn="1"/>
        </p:nvCxnSpPr>
        <p:spPr>
          <a:xfrm>
            <a:off x="738322" y="1302152"/>
            <a:ext cx="413624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174" y="6398919"/>
            <a:ext cx="4548188" cy="265112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Text Placeholder 26"/>
          <p:cNvSpPr>
            <a:spLocks noGrp="1"/>
          </p:cNvSpPr>
          <p:nvPr>
            <p:ph type="body" sz="quarter" idx="14"/>
          </p:nvPr>
        </p:nvSpPr>
        <p:spPr>
          <a:xfrm>
            <a:off x="640137" y="884523"/>
            <a:ext cx="8760724" cy="423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2530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15"/>
          </p:nvPr>
        </p:nvSpPr>
        <p:spPr>
          <a:xfrm>
            <a:off x="638175" y="319895"/>
            <a:ext cx="8762686" cy="500062"/>
          </a:xfrm>
        </p:spPr>
        <p:txBody>
          <a:bodyPr/>
          <a:lstStyle>
            <a:lvl1pPr marL="0" indent="0">
              <a:buNone/>
              <a:defRPr b="1">
                <a:solidFill>
                  <a:srgbClr val="122840"/>
                </a:solidFill>
                <a:latin typeface="Avenir Next LT Pro Dem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15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DFC1C-6432-4A45-8A7E-AB4573E0BCF3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F28F6-5B66-4FF3-AB04-A08EE956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8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895" r:id="rId7"/>
    <p:sldLayoutId id="2147483917" r:id="rId8"/>
    <p:sldLayoutId id="2147483919" r:id="rId9"/>
    <p:sldLayoutId id="2147483915" r:id="rId10"/>
    <p:sldLayoutId id="2147483914" r:id="rId11"/>
    <p:sldLayoutId id="2147483921" r:id="rId12"/>
    <p:sldLayoutId id="2147483922" r:id="rId13"/>
    <p:sldLayoutId id="2147483893" r:id="rId14"/>
    <p:sldLayoutId id="2147483931" r:id="rId15"/>
    <p:sldLayoutId id="2147483932" r:id="rId16"/>
    <p:sldLayoutId id="2147483906" r:id="rId17"/>
    <p:sldLayoutId id="2147483908" r:id="rId18"/>
    <p:sldLayoutId id="2147483912" r:id="rId19"/>
    <p:sldLayoutId id="2147483933" r:id="rId20"/>
    <p:sldLayoutId id="2147483934" r:id="rId21"/>
    <p:sldLayoutId id="2147483935" r:id="rId22"/>
    <p:sldLayoutId id="2147483909" r:id="rId23"/>
    <p:sldLayoutId id="2147483910" r:id="rId24"/>
    <p:sldLayoutId id="2147483911" r:id="rId25"/>
    <p:sldLayoutId id="2147483883" r:id="rId26"/>
    <p:sldLayoutId id="2147483913" r:id="rId27"/>
    <p:sldLayoutId id="2147483886" r:id="rId28"/>
    <p:sldLayoutId id="2147483887" r:id="rId29"/>
    <p:sldLayoutId id="2147483884" r:id="rId30"/>
    <p:sldLayoutId id="2147483889" r:id="rId31"/>
    <p:sldLayoutId id="2147483885" r:id="rId32"/>
    <p:sldLayoutId id="2147483920" r:id="rId33"/>
    <p:sldLayoutId id="2147483849" r:id="rId34"/>
    <p:sldLayoutId id="2147483850" r:id="rId35"/>
    <p:sldLayoutId id="2147483855" r:id="rId36"/>
    <p:sldLayoutId id="2147483903" r:id="rId37"/>
    <p:sldLayoutId id="2147483923" r:id="rId38"/>
    <p:sldLayoutId id="2147483924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image" Target="../media/image21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venir Next LT Pro"/>
              </a:rPr>
              <a:t>MONTH YEAR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Subheading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venir Next LT Pro Demi"/>
              </a:rPr>
              <a:t>Project description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B6BBA-1B0E-223D-D061-16551DA56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778" y="1354256"/>
            <a:ext cx="7091222" cy="5499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01AD2B-FF02-78C1-D067-E667C232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060" y="4540250"/>
            <a:ext cx="2673940" cy="2317749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D53CD39-1E6D-C943-B522-1BEF036EA2D0}"/>
              </a:ext>
            </a:extLst>
          </p:cNvPr>
          <p:cNvSpPr txBox="1">
            <a:spLocks/>
          </p:cNvSpPr>
          <p:nvPr/>
        </p:nvSpPr>
        <p:spPr>
          <a:xfrm>
            <a:off x="549274" y="6398919"/>
            <a:ext cx="4548188" cy="265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1" kern="1200">
                <a:solidFill>
                  <a:srgbClr val="122840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1" kern="1200">
                <a:solidFill>
                  <a:srgbClr val="122840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1" kern="1200">
                <a:solidFill>
                  <a:srgbClr val="122840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1" kern="1200">
                <a:solidFill>
                  <a:srgbClr val="122840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1" kern="1200">
                <a:solidFill>
                  <a:srgbClr val="122840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 Next LT Pro Demi"/>
              </a:rPr>
              <a:t>Department</a:t>
            </a:r>
          </a:p>
          <a:p>
            <a:endParaRPr lang="en-US" dirty="0">
              <a:latin typeface="Avenir Next LT Pro Demi"/>
            </a:endParaRPr>
          </a:p>
        </p:txBody>
      </p:sp>
    </p:spTree>
    <p:extLst>
      <p:ext uri="{BB962C8B-B14F-4D97-AF65-F5344CB8AC3E}">
        <p14:creationId xmlns:p14="http://schemas.microsoft.com/office/powerpoint/2010/main" val="2831306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32424-B815-909C-AA74-BBCCED289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44089D-64E2-CC8F-C6BC-81F00FD0A6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42C6AE-6BE6-08C5-5D03-F899E2C8BC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latin typeface="Avenir Next LT Pro Demi"/>
              </a:rPr>
              <a:t>Marketing &amp; Public Relations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Subheading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Visual slide template</a:t>
            </a:r>
          </a:p>
        </p:txBody>
      </p:sp>
      <p:sp>
        <p:nvSpPr>
          <p:cNvPr id="22" name="Google Shape;368;g18628ae1945_0_7"/>
          <p:cNvSpPr/>
          <p:nvPr/>
        </p:nvSpPr>
        <p:spPr>
          <a:xfrm>
            <a:off x="5722588" y="3281378"/>
            <a:ext cx="574705" cy="506082"/>
          </a:xfrm>
          <a:custGeom>
            <a:avLst/>
            <a:gdLst/>
            <a:ahLst/>
            <a:cxnLst/>
            <a:rect l="l" t="t" r="r" b="b"/>
            <a:pathLst>
              <a:path w="511121" h="472429" extrusionOk="0">
                <a:moveTo>
                  <a:pt x="255748" y="0"/>
                </a:moveTo>
                <a:lnTo>
                  <a:pt x="358024" y="122451"/>
                </a:lnTo>
                <a:cubicBezTo>
                  <a:pt x="422023" y="212448"/>
                  <a:pt x="472313" y="312875"/>
                  <a:pt x="505845" y="420684"/>
                </a:cubicBezTo>
                <a:lnTo>
                  <a:pt x="511121" y="441205"/>
                </a:lnTo>
                <a:lnTo>
                  <a:pt x="473390" y="450906"/>
                </a:lnTo>
                <a:cubicBezTo>
                  <a:pt x="404427" y="465018"/>
                  <a:pt x="333024" y="472429"/>
                  <a:pt x="259889" y="472429"/>
                </a:cubicBezTo>
                <a:cubicBezTo>
                  <a:pt x="200468" y="472429"/>
                  <a:pt x="142188" y="467537"/>
                  <a:pt x="85433" y="458133"/>
                </a:cubicBezTo>
                <a:lnTo>
                  <a:pt x="0" y="436756"/>
                </a:lnTo>
                <a:lnTo>
                  <a:pt x="4132" y="420684"/>
                </a:lnTo>
                <a:cubicBezTo>
                  <a:pt x="35085" y="321167"/>
                  <a:pt x="80316" y="227942"/>
                  <a:pt x="137429" y="143403"/>
                </a:cubicBezTo>
                <a:close/>
              </a:path>
            </a:pathLst>
          </a:custGeom>
          <a:solidFill>
            <a:srgbClr val="9535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69;g18628ae1945_0_7"/>
          <p:cNvSpPr/>
          <p:nvPr/>
        </p:nvSpPr>
        <p:spPr>
          <a:xfrm>
            <a:off x="4823647" y="1569163"/>
            <a:ext cx="2382156" cy="2269517"/>
          </a:xfrm>
          <a:prstGeom prst="ellipse">
            <a:avLst/>
          </a:prstGeom>
          <a:solidFill>
            <a:srgbClr val="F4CCCC"/>
          </a:solidFill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70;g18628ae1945_0_7"/>
          <p:cNvSpPr/>
          <p:nvPr/>
        </p:nvSpPr>
        <p:spPr>
          <a:xfrm>
            <a:off x="5673682" y="2986034"/>
            <a:ext cx="2382156" cy="2269517"/>
          </a:xfrm>
          <a:prstGeom prst="ellipse">
            <a:avLst/>
          </a:prstGeom>
          <a:solidFill>
            <a:srgbClr val="CFE2F3"/>
          </a:solidFill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371;g18628ae1945_0_7"/>
          <p:cNvSpPr/>
          <p:nvPr/>
        </p:nvSpPr>
        <p:spPr>
          <a:xfrm>
            <a:off x="3962592" y="2986034"/>
            <a:ext cx="2307359" cy="2269517"/>
          </a:xfrm>
          <a:prstGeom prst="ellipse">
            <a:avLst/>
          </a:prstGeom>
          <a:solidFill>
            <a:srgbClr val="203054"/>
          </a:solidFill>
          <a:ln w="127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72;g18628ae1945_0_7"/>
          <p:cNvSpPr txBox="1"/>
          <p:nvPr/>
        </p:nvSpPr>
        <p:spPr>
          <a:xfrm>
            <a:off x="5124330" y="2303852"/>
            <a:ext cx="180753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b="1">
                <a:solidFill>
                  <a:srgbClr val="203054"/>
                </a:solidFill>
                <a:latin typeface="Avenir Book"/>
              </a:rPr>
              <a:t>2</a:t>
            </a:r>
            <a:endParaRPr lang="en-US"/>
          </a:p>
        </p:txBody>
      </p:sp>
      <p:sp>
        <p:nvSpPr>
          <p:cNvPr id="30" name="Google Shape;373;g18628ae1945_0_7"/>
          <p:cNvSpPr txBox="1"/>
          <p:nvPr/>
        </p:nvSpPr>
        <p:spPr>
          <a:xfrm>
            <a:off x="4214845" y="3846914"/>
            <a:ext cx="1736188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900" b="1">
                <a:solidFill>
                  <a:schemeClr val="bg1"/>
                </a:solidFill>
                <a:latin typeface="Avenir Book"/>
              </a:rPr>
              <a:t>1</a:t>
            </a:r>
            <a:endParaRPr lang="en-US" sz="1500" b="1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36" name="Google Shape;374;g18628ae1945_0_7"/>
          <p:cNvSpPr txBox="1"/>
          <p:nvPr/>
        </p:nvSpPr>
        <p:spPr>
          <a:xfrm>
            <a:off x="5897204" y="3924350"/>
            <a:ext cx="2271694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900" b="1">
                <a:solidFill>
                  <a:srgbClr val="203054"/>
                </a:solidFill>
                <a:latin typeface="Avenir Book"/>
              </a:rPr>
              <a:t>3</a:t>
            </a:r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B10803-7BCE-765F-926E-0557B1BF0C0C}"/>
              </a:ext>
            </a:extLst>
          </p:cNvPr>
          <p:cNvSpPr txBox="1"/>
          <p:nvPr/>
        </p:nvSpPr>
        <p:spPr>
          <a:xfrm>
            <a:off x="1420661" y="3884542"/>
            <a:ext cx="1973195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300" b="1">
                <a:solidFill>
                  <a:srgbClr val="DB252F"/>
                </a:solidFill>
                <a:latin typeface="Avenir Medium"/>
                <a:ea typeface="+mn-lt"/>
                <a:cs typeface="+mn-lt"/>
              </a:rPr>
              <a:t>Category 1</a:t>
            </a:r>
            <a:endParaRPr lang="en-US" sz="1300">
              <a:ea typeface="+mn-lt"/>
              <a:cs typeface="+mn-lt"/>
            </a:endParaRPr>
          </a:p>
          <a:p>
            <a:pPr>
              <a:defRPr/>
            </a:pPr>
            <a:r>
              <a:rPr lang="en-US" sz="1300">
                <a:solidFill>
                  <a:srgbClr val="203054"/>
                </a:solidFill>
                <a:ea typeface="+mn-lt"/>
                <a:cs typeface="+mn-lt"/>
              </a:rPr>
              <a:t>Bullet point 1</a:t>
            </a: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F2ED3C-1805-4C4C-2264-14B9B18CAB12}"/>
              </a:ext>
            </a:extLst>
          </p:cNvPr>
          <p:cNvSpPr txBox="1"/>
          <p:nvPr/>
        </p:nvSpPr>
        <p:spPr>
          <a:xfrm>
            <a:off x="3295274" y="2056677"/>
            <a:ext cx="1973195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300" b="1">
                <a:solidFill>
                  <a:srgbClr val="DB252F"/>
                </a:solidFill>
                <a:latin typeface="Avenir Medium"/>
                <a:ea typeface="+mn-lt"/>
                <a:cs typeface="+mn-lt"/>
              </a:rPr>
              <a:t>Category 1</a:t>
            </a:r>
            <a:endParaRPr lang="en-US" sz="1300">
              <a:ea typeface="+mn-lt"/>
              <a:cs typeface="+mn-lt"/>
            </a:endParaRPr>
          </a:p>
          <a:p>
            <a:pPr>
              <a:defRPr/>
            </a:pPr>
            <a:r>
              <a:rPr lang="en-US" sz="1300">
                <a:solidFill>
                  <a:srgbClr val="203054"/>
                </a:solidFill>
                <a:ea typeface="+mn-lt"/>
                <a:cs typeface="+mn-lt"/>
              </a:rPr>
              <a:t>Bullet point 1</a:t>
            </a:r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2E27B2-BF8C-1820-AC2B-078ECE504377}"/>
              </a:ext>
            </a:extLst>
          </p:cNvPr>
          <p:cNvSpPr txBox="1"/>
          <p:nvPr/>
        </p:nvSpPr>
        <p:spPr>
          <a:xfrm>
            <a:off x="8704071" y="3823769"/>
            <a:ext cx="1973195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300" b="1">
                <a:solidFill>
                  <a:srgbClr val="DB252F"/>
                </a:solidFill>
                <a:latin typeface="Avenir Medium"/>
                <a:ea typeface="+mn-lt"/>
                <a:cs typeface="+mn-lt"/>
              </a:rPr>
              <a:t>Category 1</a:t>
            </a:r>
            <a:endParaRPr lang="en-US" sz="1300">
              <a:ea typeface="+mn-lt"/>
              <a:cs typeface="+mn-lt"/>
            </a:endParaRPr>
          </a:p>
          <a:p>
            <a:pPr>
              <a:defRPr/>
            </a:pPr>
            <a:r>
              <a:rPr lang="en-US" sz="1300">
                <a:solidFill>
                  <a:srgbClr val="203054"/>
                </a:solidFill>
                <a:ea typeface="+mn-lt"/>
                <a:cs typeface="+mn-lt"/>
              </a:rPr>
              <a:t>Bullet point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90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Photography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79191-CC62-2962-818C-2FCCEA900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444" y="1567941"/>
            <a:ext cx="2188297" cy="1749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96428-1A71-00DC-B898-DF6BA762E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075" y="1724132"/>
            <a:ext cx="2623931" cy="1749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FDA81F-1EB6-5097-DCCD-473635846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8665"/>
            <a:ext cx="2713794" cy="18091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811DE4-2207-681F-B539-208F72146EE2}"/>
              </a:ext>
            </a:extLst>
          </p:cNvPr>
          <p:cNvGrpSpPr/>
          <p:nvPr/>
        </p:nvGrpSpPr>
        <p:grpSpPr>
          <a:xfrm>
            <a:off x="9035086" y="1688196"/>
            <a:ext cx="2549842" cy="2538232"/>
            <a:chOff x="6418965" y="1111250"/>
            <a:chExt cx="5773035" cy="57467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6EFB7C-908E-7D7E-7052-C4C263544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5821" b="16204"/>
            <a:stretch/>
          </p:blipFill>
          <p:spPr>
            <a:xfrm>
              <a:off x="6418965" y="1111250"/>
              <a:ext cx="5773035" cy="57467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B5DC6C-2EF5-B1E1-37EE-039272B88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18060" y="4540250"/>
              <a:ext cx="2673940" cy="231774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3CEA586-3069-5914-E34A-DCC6E07CE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2084" y="4025252"/>
            <a:ext cx="2622250" cy="2096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45422C-6816-2A7E-CD75-DD686E47C1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480" y="3778314"/>
            <a:ext cx="2972078" cy="2375828"/>
          </a:xfrm>
          <a:prstGeom prst="rect">
            <a:avLst/>
          </a:prstGeom>
        </p:spPr>
      </p:pic>
      <p:pic>
        <p:nvPicPr>
          <p:cNvPr id="2" name="Graphic 12" descr="Book_Reading.svg">
            <a:extLst>
              <a:ext uri="{FF2B5EF4-FFF2-40B4-BE49-F238E27FC236}">
                <a16:creationId xmlns:a16="http://schemas.microsoft.com/office/drawing/2014/main" id="{16300A06-C82A-3F70-E509-6591E2F97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85852" y="4300658"/>
            <a:ext cx="13525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64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98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venir Next LT Pro"/>
              </a:rPr>
              <a:t>Agenda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latin typeface="Avenir Next LT Pro"/>
              </a:rPr>
              <a:t>Situation analysis </a:t>
            </a:r>
            <a:endParaRPr lang="en-US">
              <a:latin typeface="Avenir Next LT Pro"/>
              <a:ea typeface="+mn-lt"/>
              <a:cs typeface="+mn-lt"/>
            </a:endParaRPr>
          </a:p>
          <a:p>
            <a:r>
              <a:rPr lang="en-US">
                <a:latin typeface="Avenir Next LT Pro"/>
                <a:ea typeface="+mn-lt"/>
                <a:cs typeface="+mn-lt"/>
              </a:rPr>
              <a:t>Aspiration</a:t>
            </a:r>
            <a:endParaRPr lang="en-US">
              <a:latin typeface="Avenir Next LT Pro"/>
            </a:endParaRPr>
          </a:p>
          <a:p>
            <a:r>
              <a:rPr lang="en-US">
                <a:latin typeface="Avenir Next LT Pro"/>
              </a:rPr>
              <a:t>Areas of focus</a:t>
            </a:r>
          </a:p>
          <a:p>
            <a:r>
              <a:rPr lang="en-US">
                <a:latin typeface="Avenir Next LT Pro"/>
              </a:rPr>
              <a:t>Team roles and responsibilities</a:t>
            </a:r>
          </a:p>
          <a:p>
            <a:r>
              <a:rPr lang="en-US">
                <a:latin typeface="Avenir Next LT Pro"/>
                <a:sym typeface="Avenir"/>
              </a:rPr>
              <a:t>Creative positioning </a:t>
            </a:r>
            <a:endParaRPr lang="en-US">
              <a:latin typeface="Avenir Next LT Pro"/>
            </a:endParaRPr>
          </a:p>
          <a:p>
            <a:r>
              <a:rPr lang="en-US">
                <a:latin typeface="Avenir Next LT Pro"/>
                <a:sym typeface="Avenir"/>
              </a:rPr>
              <a:t>Project leads</a:t>
            </a:r>
            <a:endParaRPr lang="en-US">
              <a:latin typeface="Avenir Next LT Pro"/>
            </a:endParaRPr>
          </a:p>
          <a:p>
            <a:r>
              <a:rPr lang="en-US">
                <a:latin typeface="Avenir Next LT Pro"/>
              </a:rPr>
              <a:t>MPRP strategies and tactical plans 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>
            <a:lvl1pPr marL="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r>
              <a:rPr lang="en-US" dirty="0">
                <a:latin typeface="Avenir Next LT Pro Demi"/>
              </a:rPr>
              <a:t>Marketing and Public Relations</a:t>
            </a:r>
          </a:p>
        </p:txBody>
      </p:sp>
    </p:spTree>
    <p:extLst>
      <p:ext uri="{BB962C8B-B14F-4D97-AF65-F5344CB8AC3E}">
        <p14:creationId xmlns:p14="http://schemas.microsoft.com/office/powerpoint/2010/main" val="661626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350473" y="1793094"/>
            <a:ext cx="7491054" cy="2254120"/>
          </a:xfrm>
        </p:spPr>
        <p:txBody>
          <a:bodyPr/>
          <a:lstStyle/>
          <a:p>
            <a:r>
              <a:rPr lang="en-US">
                <a:solidFill>
                  <a:srgbClr val="DDE7EF"/>
                </a:solidFill>
                <a:latin typeface="Avenir Book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Describe the situation, challenge and/or problem we are trying to solve for in 25 to 35 words or less. Please keep the description simple and straightforward. </a:t>
            </a:r>
          </a:p>
          <a:p>
            <a:r>
              <a:rPr lang="en-US" sz="1400">
                <a:solidFill>
                  <a:srgbClr val="DDE7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Foundation / The Challenge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39750" y="349250"/>
            <a:ext cx="1748378" cy="319088"/>
          </a:xfrm>
        </p:spPr>
        <p:txBody>
          <a:bodyPr>
            <a:normAutofit/>
          </a:bodyPr>
          <a:lstStyle/>
          <a:p>
            <a:r>
              <a:rPr lang="en-US" sz="1400" b="1"/>
              <a:t>Situation analysis</a:t>
            </a:r>
          </a:p>
        </p:txBody>
      </p:sp>
    </p:spTree>
    <p:extLst>
      <p:ext uri="{BB962C8B-B14F-4D97-AF65-F5344CB8AC3E}">
        <p14:creationId xmlns:p14="http://schemas.microsoft.com/office/powerpoint/2010/main" val="69844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Text</a:t>
            </a:r>
            <a:endParaRPr lang="en-US" dirty="0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Georgia"/>
              </a:rPr>
              <a:t>Our recommended solution 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venir Next LT Pro"/>
              </a:rPr>
              <a:t>Aspiration</a:t>
            </a:r>
          </a:p>
        </p:txBody>
      </p:sp>
      <p:pic>
        <p:nvPicPr>
          <p:cNvPr id="5" name="Picture 7" descr="Swoosh and bug.png">
            <a:extLst>
              <a:ext uri="{FF2B5EF4-FFF2-40B4-BE49-F238E27FC236}">
                <a16:creationId xmlns:a16="http://schemas.microsoft.com/office/drawing/2014/main" id="{415DA08F-55CB-4DA5-1736-92E806DC308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9813769" y="4784121"/>
            <a:ext cx="2403475" cy="2071688"/>
          </a:xfrm>
        </p:spPr>
      </p:pic>
      <p:pic>
        <p:nvPicPr>
          <p:cNvPr id="10" name="Picture 10" descr="A picture containing outdoor, several&#10;&#10;Description automatically generated">
            <a:extLst>
              <a:ext uri="{FF2B5EF4-FFF2-40B4-BE49-F238E27FC236}">
                <a16:creationId xmlns:a16="http://schemas.microsoft.com/office/drawing/2014/main" id="{116EFD57-69FA-2DAF-B26A-7BE083E9F84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8" r="8"/>
          <a:stretch/>
        </p:blipFill>
        <p:spPr>
          <a:xfrm>
            <a:off x="4774558" y="3745"/>
            <a:ext cx="7433043" cy="6852485"/>
          </a:xfrm>
        </p:spPr>
      </p:pic>
      <p:pic>
        <p:nvPicPr>
          <p:cNvPr id="11" name="Picture 11" descr="Swoosh and bug.png">
            <a:extLst>
              <a:ext uri="{FF2B5EF4-FFF2-40B4-BE49-F238E27FC236}">
                <a16:creationId xmlns:a16="http://schemas.microsoft.com/office/drawing/2014/main" id="{F89E3BB6-09C1-CF22-90B2-118B97CB6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260" y="4933542"/>
            <a:ext cx="2237426" cy="1938696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>
            <a:lvl1pPr marL="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1pPr>
            <a:lvl2pPr marL="4572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2pPr>
            <a:lvl3pPr marL="9144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3pPr>
            <a:lvl4pPr marL="13716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4pPr>
            <a:lvl5pPr marL="1828800" indent="0">
              <a:buNone/>
              <a:defRPr sz="1100" b="1">
                <a:solidFill>
                  <a:srgbClr val="122840"/>
                </a:solidFill>
                <a:latin typeface="Avenir Next" panose="020B0503020202020204" pitchFamily="34" charset="0"/>
              </a:defRPr>
            </a:lvl5pPr>
          </a:lstStyle>
          <a:p>
            <a:r>
              <a:rPr lang="en-US" dirty="0">
                <a:latin typeface="Avenir Next LT Pro Demi"/>
              </a:rPr>
              <a:t>International &amp; Destination Medicine</a:t>
            </a:r>
          </a:p>
        </p:txBody>
      </p:sp>
    </p:spTree>
    <p:extLst>
      <p:ext uri="{BB962C8B-B14F-4D97-AF65-F5344CB8AC3E}">
        <p14:creationId xmlns:p14="http://schemas.microsoft.com/office/powerpoint/2010/main" val="2320455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CCEBB9-03E9-27DC-3962-0FAC721218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AD6D3A-B7C2-6CAD-772D-3E1C98429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98A43E-E0F5-9AE0-4E18-EA5C442B2E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52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E8A6B1-51E7-F2A1-5A61-D5842669AA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FA3D9C-C22E-557F-1327-FD4A7ECFEC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C0A5A7-14B1-6D5C-D61E-3891A0D76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4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9D9D8-98A0-B6B5-1DEF-A4C5AFE95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27228-5196-2BEB-CDB3-6B5F9F1E84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A4A52-067B-C95C-4722-4EF3E1F6AC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25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59652B-27C8-CB2A-6637-CE22A8211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68CF4-878F-D3FA-AC93-53149EAA8A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87E69-2AB8-0807-620B-19B2BD42CF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2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3627BC-F502-CA93-95CF-D18A319B36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DA273-9040-C662-4AAE-0A5A4F2B85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C8E31-0D83-ECE3-A4DE-AE04E90159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8600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>
          <a:defRPr sz="2800" b="1" i="0" dirty="0" smtClean="0">
            <a:latin typeface="Avenir Heavy" panose="02000503020000020003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6b7bd2-f7f2-47c2-9fa9-75f388a7e635">
      <Terms xmlns="http://schemas.microsoft.com/office/infopath/2007/PartnerControls"/>
    </lcf76f155ced4ddcb4097134ff3c332f>
    <TaxCatchAll xmlns="d33ca80f-5ad8-433b-be1b-1bd8f4c941cc" xsi:nil="true"/>
    <SharedWithUsers xmlns="d33ca80f-5ad8-433b-be1b-1bd8f4c941cc">
      <UserInfo>
        <DisplayName>Massey, Ryan L. (Ryan)</DisplayName>
        <AccountId>77</AccountId>
        <AccountType/>
      </UserInfo>
      <UserInfo>
        <DisplayName>Winseman, Erin</DisplayName>
        <AccountId>995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DD00C0C717BD4B9FFEE1CBF5ED6A5E" ma:contentTypeVersion="15" ma:contentTypeDescription="Create a new document." ma:contentTypeScope="" ma:versionID="43abbd3d994898d949e8a77c58085320">
  <xsd:schema xmlns:xsd="http://www.w3.org/2001/XMLSchema" xmlns:xs="http://www.w3.org/2001/XMLSchema" xmlns:p="http://schemas.microsoft.com/office/2006/metadata/properties" xmlns:ns2="b56b7bd2-f7f2-47c2-9fa9-75f388a7e635" xmlns:ns3="d33ca80f-5ad8-433b-be1b-1bd8f4c941cc" targetNamespace="http://schemas.microsoft.com/office/2006/metadata/properties" ma:root="true" ma:fieldsID="93bcde711fed5222c4716e6074e6cf02" ns2:_="" ns3:_="">
    <xsd:import namespace="b56b7bd2-f7f2-47c2-9fa9-75f388a7e635"/>
    <xsd:import namespace="d33ca80f-5ad8-433b-be1b-1bd8f4c941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b7bd2-f7f2-47c2-9fa9-75f388a7e6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40692ff-f171-405e-8255-d03aa12723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3ca80f-5ad8-433b-be1b-1bd8f4c941c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7e1062b-13ea-4c98-8e27-d482629ffdd2}" ma:internalName="TaxCatchAll" ma:showField="CatchAllData" ma:web="d33ca80f-5ad8-433b-be1b-1bd8f4c941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2F8FE5-6C93-4EB2-A040-2BA49746FA33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b56b7bd2-f7f2-47c2-9fa9-75f388a7e635"/>
    <ds:schemaRef ds:uri="d33ca80f-5ad8-433b-be1b-1bd8f4c941cc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5932FB1-E957-4F46-B522-CFC73263D2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D9522B-F816-47FB-8874-4B97A7C822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6b7bd2-f7f2-47c2-9fa9-75f388a7e635"/>
    <ds:schemaRef ds:uri="d33ca80f-5ad8-433b-be1b-1bd8f4c941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105</Words>
  <Application>Microsoft Macintosh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Avenir</vt:lpstr>
      <vt:lpstr>Avenir Book</vt:lpstr>
      <vt:lpstr>Avenir Heavy</vt:lpstr>
      <vt:lpstr>Avenir Medium</vt:lpstr>
      <vt:lpstr>Avenir Next</vt:lpstr>
      <vt:lpstr>Avenir Next LT Pro</vt:lpstr>
      <vt:lpstr>Avenir Next LT Pro Demi</vt:lpstr>
      <vt:lpstr>Calibri</vt:lpstr>
      <vt:lpstr>Calibri Light</vt:lpstr>
      <vt:lpstr>Georgia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Tawil, Bilal H.</dc:creator>
  <cp:lastModifiedBy>Alanis, Adela</cp:lastModifiedBy>
  <cp:revision>42</cp:revision>
  <dcterms:created xsi:type="dcterms:W3CDTF">2022-10-26T14:38:02Z</dcterms:created>
  <dcterms:modified xsi:type="dcterms:W3CDTF">2025-08-22T14:32:59Z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0x0101009DDD00C0C717BD4B9FFEE1CBF5ED6A5E</vt:lpwstr>
  </property>
</Properties>
</file>