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custDataLst>
    <p:tags r:id="rId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8"/>
    <a:srgbClr val="2D4F9E"/>
    <a:srgbClr val="D9D9D9"/>
    <a:srgbClr val="BFBFBF"/>
    <a:srgbClr val="E51B27"/>
    <a:srgbClr val="353941"/>
    <a:srgbClr val="A167B2"/>
    <a:srgbClr val="E64B3C"/>
    <a:srgbClr val="2D3C50"/>
    <a:srgbClr val="028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5"/>
    <p:restoredTop sz="94658"/>
  </p:normalViewPr>
  <p:slideViewPr>
    <p:cSldViewPr>
      <p:cViewPr varScale="1">
        <p:scale>
          <a:sx n="25" d="100"/>
          <a:sy n="25" d="100"/>
        </p:scale>
        <p:origin x="1224" y="16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/>
            </a:lvl1pPr>
          </a:lstStyle>
          <a:p>
            <a:pPr>
              <a:defRPr/>
            </a:pPr>
            <a:fld id="{B95F3361-2405-48EE-818C-467D1C223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36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kern="1200" smtId="4294967295"/>
            </a:defPPr>
            <a:lvl1pPr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78EE7683-CAC2-4B7F-B858-28F016B0AEB9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CB043562-595C-41E0-A431-AB378AFFB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525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11865ABB-973D-4162-96BF-63AD8AB82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399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2" cy="28089225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38E2FC5-3957-4F45-8892-8AA180862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667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bg>
      <p:bgPr>
        <a:solidFill>
          <a:srgbClr val="2D4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4FA04B66-8F62-42BD-B0EA-2923AA341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B32B3-ECF0-B470-FF3A-EBB98125D8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8207" r="9148" b="2348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D82C60BC-C53C-64C4-B6AF-E3302C0D9D7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0199013" y="29142532"/>
            <a:ext cx="9144000" cy="2193925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07" tIns="235104" rIns="470207" bIns="235104" anchor="t" anchorCtr="0" compatLnSpc="1">
            <a:prstTxWarp prst="textNoShape">
              <a:avLst/>
            </a:prstTxWarp>
          </a:bodyPr>
          <a:lstStyle>
            <a:defPPr>
              <a:defRPr lang="en-US" kern="1200" smtId="4294967295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10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fld id="{469A0CB4-D18D-4AEF-B324-9EDF067D13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953D6FD-7170-1E92-9E29-CAF713377728}"/>
              </a:ext>
            </a:extLst>
          </p:cNvPr>
          <p:cNvSpPr>
            <a:spLocks noGrp="1"/>
          </p:cNvSpPr>
          <p:nvPr>
            <p:ph type="pic" sz="quarter" idx="159" hasCustomPrompt="1"/>
          </p:nvPr>
        </p:nvSpPr>
        <p:spPr>
          <a:xfrm>
            <a:off x="38349545" y="28182094"/>
            <a:ext cx="3525530" cy="308483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846588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E844B6AF-379B-4B34-AAC6-97D3032A4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152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44BFBC0-7F94-4CE5-A00D-18BE726F2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591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CDF645C6-96DC-4F21-9A48-95AFF68A5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479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8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8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C2B12CE4-144C-4A27-8B3F-7EB79E6B2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23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F1FAA83-0A80-48DF-A2A9-D01CE04D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89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203DA95-0AAE-48A7-9DEF-F9FD3932C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620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77038B2-2801-40BE-BC48-C628781FF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301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2"/>
            <a:ext cx="26335038" cy="2720975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8" cy="1975008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8" cy="386238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700A3960-9A0E-4A4A-BE72-10B88343D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028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07" tIns="235104" rIns="470207" bIns="235104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07" tIns="235104" rIns="470207" bIns="235104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07" tIns="235104" rIns="470207" bIns="235104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7100" smtClean="0"/>
            </a:lvl1pPr>
          </a:lstStyle>
          <a:p>
            <a:pPr>
              <a:defRPr/>
            </a:pPr>
            <a:fld id="{2839560C-692A-406E-AC47-35009443A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defPPr>
        <a:defRPr kern="1200" smtId="4294967295"/>
      </a:defPPr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9pPr>
    </p:titleStyle>
    <p:bodyStyle>
      <a:defPPr>
        <a:defRPr kern="1200" smtId="4294967295"/>
      </a:defPPr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1">
            <a:extLst>
              <a:ext uri="{FF2B5EF4-FFF2-40B4-BE49-F238E27FC236}">
                <a16:creationId xmlns:a16="http://schemas.microsoft.com/office/drawing/2014/main" id="{EE7A5C51-35F0-4B71-992D-43D344D16C04}"/>
              </a:ext>
            </a:extLst>
          </p:cNvPr>
          <p:cNvSpPr txBox="1">
            <a:spLocks/>
          </p:cNvSpPr>
          <p:nvPr/>
        </p:nvSpPr>
        <p:spPr>
          <a:xfrm>
            <a:off x="742951" y="762000"/>
            <a:ext cx="19678649" cy="1524000"/>
          </a:xfrm>
          <a:prstGeom prst="rect">
            <a:avLst/>
          </a:prstGeom>
          <a:solidFill>
            <a:srgbClr val="2D4F9E">
              <a:alpha val="80000"/>
            </a:srgbClr>
          </a:solidFill>
        </p:spPr>
        <p:txBody>
          <a:bodyPr lIns="128016" tIns="64008" rIns="128016" bIns="64008"/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 Name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890F5C-1558-4531-8BFF-5119F2F1CB7D}"/>
              </a:ext>
            </a:extLst>
          </p:cNvPr>
          <p:cNvSpPr/>
          <p:nvPr/>
        </p:nvSpPr>
        <p:spPr>
          <a:xfrm>
            <a:off x="723900" y="2895600"/>
            <a:ext cx="42443400" cy="2918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600" dirty="0">
              <a:effectLst/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E948D4-496B-443E-99A4-4845C43E8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2899453"/>
            <a:ext cx="42443400" cy="1225764"/>
          </a:xfrm>
          <a:prstGeom prst="rect">
            <a:avLst/>
          </a:prstGeom>
          <a:solidFill>
            <a:srgbClr val="CE2028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defTabSz="4702588">
              <a:defRPr/>
            </a:pPr>
            <a:r>
              <a:rPr lang="en-US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Topic Title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01DABE0C-476F-4C74-9C43-8076A8A63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667293"/>
            <a:ext cx="4136757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36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pic>
        <p:nvPicPr>
          <p:cNvPr id="5" name="Graphic 1">
            <a:extLst>
              <a:ext uri="{FF2B5EF4-FFF2-40B4-BE49-F238E27FC236}">
                <a16:creationId xmlns:a16="http://schemas.microsoft.com/office/drawing/2014/main" id="{6275ACF8-386F-3CE2-A62B-9BEAC3BDF7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64858" y="28369466"/>
            <a:ext cx="3066218" cy="2299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2E5CB4-0B99-9AB0-5332-DE70366DC0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34925" y="28704359"/>
            <a:ext cx="4439582" cy="2040310"/>
          </a:xfrm>
          <a:prstGeom prst="rect">
            <a:avLst/>
          </a:prstGeom>
        </p:spPr>
      </p:pic>
      <p:sp>
        <p:nvSpPr>
          <p:cNvPr id="7" name="Picture Placeholder 39">
            <a:extLst>
              <a:ext uri="{FF2B5EF4-FFF2-40B4-BE49-F238E27FC236}">
                <a16:creationId xmlns:a16="http://schemas.microsoft.com/office/drawing/2014/main" id="{DEC555FC-69FA-5637-E712-FBD45C7BC420}"/>
              </a:ext>
            </a:extLst>
          </p:cNvPr>
          <p:cNvSpPr>
            <a:spLocks noGrp="1"/>
          </p:cNvSpPr>
          <p:nvPr>
            <p:ph type="pic" sz="quarter" idx="159"/>
          </p:nvPr>
        </p:nvSpPr>
        <p:spPr>
          <a:xfrm>
            <a:off x="37947600" y="28080961"/>
            <a:ext cx="3525530" cy="3084839"/>
          </a:xfrm>
        </p:spPr>
        <p:txBody>
          <a:bodyPr/>
          <a:lstStyle/>
          <a:p>
            <a:endParaRPr lang="en-US" sz="480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10.08"/>
  <p:tag name="AS_TITLE" val="Aspose.Slides for .NET 4.0"/>
  <p:tag name="AS_VERSION" val="15.8.1.0"/>
</p:tagLst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4758</TotalTime>
  <Words>16</Words>
  <Application>Microsoft Macintosh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PowerPoint Presentation</vt:lpstr>
    </vt:vector>
  </TitlesOfParts>
  <Manager/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Franklin, Brodus A. (Brodus)</cp:lastModifiedBy>
  <cp:revision>71</cp:revision>
  <dcterms:modified xsi:type="dcterms:W3CDTF">2025-09-27T19:52:19Z</dcterms:modified>
  <cp:category>science research poster</cp:category>
</cp:coreProperties>
</file>