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43891200" cy="32918400"/>
  <p:notesSz cx="31954788" cy="50149125"/>
  <p:custDataLst>
    <p:tags r:id="rId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68">
          <p15:clr>
            <a:srgbClr val="A4A3A4"/>
          </p15:clr>
        </p15:guide>
        <p15:guide id="2" orient="horz" pos="5632">
          <p15:clr>
            <a:srgbClr val="A4A3A4"/>
          </p15:clr>
        </p15:guide>
        <p15:guide id="3" orient="horz" pos="3533">
          <p15:clr>
            <a:srgbClr val="A4A3A4"/>
          </p15:clr>
        </p15:guide>
        <p15:guide id="4" orient="horz" pos="6246">
          <p15:clr>
            <a:srgbClr val="A4A3A4"/>
          </p15:clr>
        </p15:guide>
        <p15:guide id="5" pos="720">
          <p15:clr>
            <a:srgbClr val="A4A3A4"/>
          </p15:clr>
        </p15:guide>
        <p15:guide id="6" pos="6912">
          <p15:clr>
            <a:srgbClr val="A4A3A4"/>
          </p15:clr>
        </p15:guide>
        <p15:guide id="7" pos="7392">
          <p15:clr>
            <a:srgbClr val="A4A3A4"/>
          </p15:clr>
        </p15:guide>
        <p15:guide id="8" pos="13584">
          <p15:clr>
            <a:srgbClr val="A4A3A4"/>
          </p15:clr>
        </p15:guide>
        <p15:guide id="9" pos="14064">
          <p15:clr>
            <a:srgbClr val="A4A3A4"/>
          </p15:clr>
        </p15:guide>
        <p15:guide id="10" pos="20256">
          <p15:clr>
            <a:srgbClr val="A4A3A4"/>
          </p15:clr>
        </p15:guide>
        <p15:guide id="11" pos="20736">
          <p15:clr>
            <a:srgbClr val="A4A3A4"/>
          </p15:clr>
        </p15:guide>
        <p15:guide id="12" pos="26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795">
          <p15:clr>
            <a:srgbClr val="A4A3A4"/>
          </p15:clr>
        </p15:guide>
        <p15:guide id="2" pos="1006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1B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53" autoAdjust="0"/>
    <p:restoredTop sz="94660" autoAdjust="0"/>
  </p:normalViewPr>
  <p:slideViewPr>
    <p:cSldViewPr>
      <p:cViewPr varScale="1">
        <p:scale>
          <a:sx n="26" d="100"/>
          <a:sy n="26" d="100"/>
        </p:scale>
        <p:origin x="1032" y="328"/>
      </p:cViewPr>
      <p:guideLst>
        <p:guide orient="horz" pos="19968"/>
        <p:guide orient="horz" pos="5632"/>
        <p:guide orient="horz" pos="3533"/>
        <p:guide orient="horz" pos="6246"/>
        <p:guide pos="720"/>
        <p:guide pos="6912"/>
        <p:guide pos="7392"/>
        <p:guide pos="13584"/>
        <p:guide pos="14064"/>
        <p:guide pos="20256"/>
        <p:guide pos="20736"/>
        <p:guide pos="26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17" d="100"/>
          <a:sy n="17" d="100"/>
        </p:scale>
        <p:origin x="4416" y="178"/>
      </p:cViewPr>
      <p:guideLst>
        <p:guide orient="horz" pos="15795"/>
        <p:guide pos="1006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049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7941925" y="0"/>
            <a:ext cx="141351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r"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7639288"/>
            <a:ext cx="138049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b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7941925" y="47639288"/>
            <a:ext cx="141351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b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r" defTabSz="4508500">
              <a:defRPr sz="6000"/>
            </a:lvl1pPr>
          </a:lstStyle>
          <a:p>
            <a:pPr>
              <a:defRPr/>
            </a:pPr>
            <a:fld id="{440C443C-8022-4F5D-8F2E-5133654FC91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792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049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7941925" y="0"/>
            <a:ext cx="141351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r"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78200" y="3757613"/>
            <a:ext cx="24996775" cy="18748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137025" y="24004588"/>
            <a:ext cx="23456900" cy="2251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</a:lstStyle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7639288"/>
            <a:ext cx="138049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b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7941925" y="47639288"/>
            <a:ext cx="141351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b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r" defTabSz="4508500">
              <a:defRPr sz="6000"/>
            </a:lvl1pPr>
          </a:lstStyle>
          <a:p>
            <a:pPr>
              <a:defRPr/>
            </a:pPr>
            <a:fld id="{42207482-9F38-4AF6-9B91-768DCEDA59A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0799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defPPr>
              <a:defRPr kern="1200"/>
            </a:defPPr>
            <a:lvl1pPr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42B0325-ACC9-488E-8876-C4E9E3B68AD8}" type="slidenum">
              <a:rPr lang="en-AU" sz="6000" smtClean="0"/>
              <a:t>1</a:t>
            </a:fld>
            <a:endParaRPr lang="en-AU" sz="60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>
            <a:defPPr>
              <a:defRPr kern="1200"/>
            </a:defPPr>
          </a:lstStyle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123" y="10226675"/>
            <a:ext cx="37306957" cy="7054850"/>
          </a:xfrm>
        </p:spPr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4245" y="18653125"/>
            <a:ext cx="30722711" cy="8413750"/>
          </a:xfrm>
        </p:spPr>
        <p:txBody>
          <a:bodyPr/>
          <a:lstStyle>
            <a:defPPr>
              <a:defRPr kern="1200"/>
            </a:defPPr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0DA66E67-F948-4693-96A5-27BC239C04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2258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2DA27A25-0059-41B6-A6E5-54D93C108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8746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1635" y="2925763"/>
            <a:ext cx="9326033" cy="26335038"/>
          </a:xfrm>
        </p:spPr>
        <p:txBody>
          <a:bodyPr vert="eaVert"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3534" y="2925763"/>
            <a:ext cx="27842635" cy="26335038"/>
          </a:xfrm>
        </p:spPr>
        <p:txBody>
          <a:bodyPr vert="eaVert"/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043B26BC-A2E6-4CDA-9F76-12293F26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8540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0EC1B4D6-BEE2-4AF6-A92E-38CD68913D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6266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439"/>
            <a:ext cx="37306957" cy="6537325"/>
          </a:xfrm>
        </p:spPr>
        <p:txBody>
          <a:bodyPr anchor="t"/>
          <a:lstStyle>
            <a:defPPr>
              <a:defRPr kern="1200"/>
            </a:defPPr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538"/>
            <a:ext cx="37306957" cy="7200900"/>
          </a:xfrm>
        </p:spPr>
        <p:txBody>
          <a:bodyPr anchor="b"/>
          <a:lstStyle>
            <a:defPPr>
              <a:defRPr kern="1200"/>
            </a:defPPr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D8650354-6837-43DB-843B-C6021BD2E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821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3534" y="9509126"/>
            <a:ext cx="18584332" cy="19751675"/>
          </a:xfrm>
        </p:spPr>
        <p:txBody>
          <a:bodyPr/>
          <a:lstStyle>
            <a:defPPr>
              <a:defRPr kern="1200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3334" y="9509126"/>
            <a:ext cx="18584332" cy="19751675"/>
          </a:xfrm>
        </p:spPr>
        <p:txBody>
          <a:bodyPr/>
          <a:lstStyle>
            <a:defPPr>
              <a:defRPr kern="1200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4296FF25-ADB1-4315-9622-9852994CD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30916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279" y="1317625"/>
            <a:ext cx="39502643" cy="5486400"/>
          </a:xfrm>
        </p:spPr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278" y="7369176"/>
            <a:ext cx="19392900" cy="3070225"/>
          </a:xfrm>
        </p:spPr>
        <p:txBody>
          <a:bodyPr anchor="b"/>
          <a:lstStyle>
            <a:defPPr>
              <a:defRPr kern="1200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278" y="10439400"/>
            <a:ext cx="19392900" cy="18965862"/>
          </a:xfrm>
        </p:spPr>
        <p:txBody>
          <a:bodyPr/>
          <a:lstStyle>
            <a:defPPr>
              <a:defRPr kern="1200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5555" y="7369176"/>
            <a:ext cx="19401368" cy="3070225"/>
          </a:xfrm>
        </p:spPr>
        <p:txBody>
          <a:bodyPr anchor="b"/>
          <a:lstStyle>
            <a:defPPr>
              <a:defRPr kern="1200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5555" y="10439400"/>
            <a:ext cx="19401368" cy="18965862"/>
          </a:xfrm>
        </p:spPr>
        <p:txBody>
          <a:bodyPr/>
          <a:lstStyle>
            <a:defPPr>
              <a:defRPr kern="1200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72EF82B1-171C-4CAC-B9C4-22062286C8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2392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678F620B-8934-45A0-BE2C-EF6C76032C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38633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3EDA9B0-10C6-BADD-DF00-9600BD96A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869FE5A-5674-4D04-4EF2-C542E175A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8EC1BCD-27EA-017D-6477-B5279322D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BEA785D-154F-E462-2608-7AC4218B7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9A0CB4-D18D-4AEF-B324-9EDF067D13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Graphic 1">
            <a:extLst>
              <a:ext uri="{FF2B5EF4-FFF2-40B4-BE49-F238E27FC236}">
                <a16:creationId xmlns:a16="http://schemas.microsoft.com/office/drawing/2014/main" id="{9204691D-76DE-1292-18E4-6FD0362DD6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918983" y="29219572"/>
            <a:ext cx="3066218" cy="229966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B86854B-5465-2C29-7639-A023F4AC7F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389050" y="29554465"/>
            <a:ext cx="4439582" cy="2040310"/>
          </a:xfrm>
          <a:prstGeom prst="rect">
            <a:avLst/>
          </a:prstGeom>
        </p:spPr>
      </p:pic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D47B17C0-4D43-2627-6947-DDE919A1E687}"/>
              </a:ext>
            </a:extLst>
          </p:cNvPr>
          <p:cNvSpPr>
            <a:spLocks noGrp="1"/>
          </p:cNvSpPr>
          <p:nvPr>
            <p:ph type="pic" sz="quarter" idx="159" hasCustomPrompt="1"/>
          </p:nvPr>
        </p:nvSpPr>
        <p:spPr>
          <a:xfrm>
            <a:off x="39603670" y="29032200"/>
            <a:ext cx="3525530" cy="3084839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540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lang="en-US" dirty="0"/>
              <a:t>CLICK TO ADD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33742527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278" y="1311275"/>
            <a:ext cx="14439900" cy="5576888"/>
          </a:xfrm>
        </p:spPr>
        <p:txBody>
          <a:bodyPr anchor="b"/>
          <a:lstStyle>
            <a:defPPr>
              <a:defRPr kern="1200"/>
            </a:defPPr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523" y="1311275"/>
            <a:ext cx="24536400" cy="28093988"/>
          </a:xfrm>
        </p:spPr>
        <p:txBody>
          <a:bodyPr/>
          <a:lstStyle>
            <a:defPPr>
              <a:defRPr kern="1200"/>
            </a:defPPr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278" y="6888163"/>
            <a:ext cx="14439900" cy="22517100"/>
          </a:xfrm>
        </p:spPr>
        <p:txBody>
          <a:bodyPr/>
          <a:lstStyle>
            <a:defPPr>
              <a:defRPr kern="1200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96691E56-DA67-4BF5-BA67-706F30B37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89561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3545" y="23042564"/>
            <a:ext cx="26334157" cy="2720975"/>
          </a:xfrm>
        </p:spPr>
        <p:txBody>
          <a:bodyPr anchor="b"/>
          <a:lstStyle>
            <a:defPPr>
              <a:defRPr kern="1200"/>
            </a:defPPr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3545" y="2941638"/>
            <a:ext cx="26334157" cy="19750088"/>
          </a:xfrm>
        </p:spPr>
        <p:txBody>
          <a:bodyPr/>
          <a:lstStyle>
            <a:defPPr>
              <a:defRPr kern="1200"/>
            </a:defPPr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3545" y="25763539"/>
            <a:ext cx="26334157" cy="3862387"/>
          </a:xfrm>
        </p:spPr>
        <p:txBody>
          <a:bodyPr/>
          <a:lstStyle>
            <a:defPPr>
              <a:defRPr kern="1200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87F51DAE-E528-43E1-8BE0-91521416E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9485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4063" y="2925763"/>
            <a:ext cx="373030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6714" tIns="213357" rIns="426714" bIns="213357" anchor="ctr" anchorCtr="0" compatLnSpc="1">
            <a:prstTxWarp prst="textNoShape">
              <a:avLst/>
            </a:prstTxWarp>
          </a:bodyPr>
          <a:lstStyle>
            <a:defPPr>
              <a:defRPr kern="1200"/>
            </a:def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4063" y="9509125"/>
            <a:ext cx="37303075" cy="1975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6714" tIns="213357" rIns="426714" bIns="213357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4063" y="29992638"/>
            <a:ext cx="9144000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6714" tIns="213357" rIns="426714" bIns="213357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defTabSz="4267200">
              <a:defRPr sz="6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3938" y="29992638"/>
            <a:ext cx="13903325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6714" tIns="213357" rIns="426714" bIns="213357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ctr" defTabSz="4267200">
              <a:defRPr sz="6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3138" y="29992638"/>
            <a:ext cx="9144000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6714" tIns="213357" rIns="426714" bIns="213357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r" defTabSz="4267200">
              <a:defRPr sz="6500"/>
            </a:lvl1pPr>
          </a:lstStyle>
          <a:p>
            <a:pPr>
              <a:defRPr/>
            </a:pPr>
            <a:fld id="{469A0CB4-D18D-4AEF-B324-9EDF067D13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defPPr>
        <a:defRPr kern="1200"/>
      </a:defPPr>
      <a:lvl1pPr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2pPr>
      <a:lvl3pPr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3pPr>
      <a:lvl4pPr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4pPr>
      <a:lvl5pPr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5pPr>
      <a:lvl6pPr marL="457200"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6pPr>
      <a:lvl7pPr marL="914400"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7pPr>
      <a:lvl8pPr marL="1371600"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8pPr>
      <a:lvl9pPr marL="1828800"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9pPr>
    </p:titleStyle>
    <p:bodyStyle>
      <a:defPPr>
        <a:defRPr kern="1200"/>
      </a:defPPr>
      <a:lvl1pPr marL="1600200" indent="-1600200" algn="l" defTabSz="4267200" rtl="0" eaLnBrk="0" fontAlgn="base" hangingPunct="0">
        <a:spcBef>
          <a:spcPct val="20000"/>
        </a:spcBef>
        <a:spcAft>
          <a:spcPct val="0"/>
        </a:spcAft>
        <a:buChar char="•"/>
        <a:defRPr sz="14900">
          <a:solidFill>
            <a:schemeClr val="tx1"/>
          </a:solidFill>
          <a:latin typeface="+mn-lt"/>
          <a:ea typeface="+mn-ea"/>
          <a:cs typeface="+mn-cs"/>
        </a:defRPr>
      </a:lvl1pPr>
      <a:lvl2pPr marL="3467100" indent="-1333500" algn="l" defTabSz="4267200" rtl="0" eaLnBrk="0" fontAlgn="base" hangingPunct="0">
        <a:spcBef>
          <a:spcPct val="20000"/>
        </a:spcBef>
        <a:spcAft>
          <a:spcPct val="0"/>
        </a:spcAft>
        <a:buChar char="–"/>
        <a:defRPr sz="13100">
          <a:solidFill>
            <a:schemeClr val="tx1"/>
          </a:solidFill>
          <a:latin typeface="+mn-lt"/>
        </a:defRPr>
      </a:lvl2pPr>
      <a:lvl3pPr marL="5334000" indent="-1066800" algn="l" defTabSz="4267200" rtl="0" eaLnBrk="0" fontAlgn="base" hangingPunct="0">
        <a:spcBef>
          <a:spcPct val="20000"/>
        </a:spcBef>
        <a:spcAft>
          <a:spcPct val="0"/>
        </a:spcAft>
        <a:buChar char="•"/>
        <a:defRPr sz="11200">
          <a:solidFill>
            <a:schemeClr val="tx1"/>
          </a:solidFill>
          <a:latin typeface="+mn-lt"/>
        </a:defRPr>
      </a:lvl3pPr>
      <a:lvl4pPr marL="7467600" indent="-1066800" algn="l" defTabSz="4267200" rtl="0" eaLnBrk="0" fontAlgn="base" hangingPunct="0">
        <a:spcBef>
          <a:spcPct val="20000"/>
        </a:spcBef>
        <a:spcAft>
          <a:spcPct val="0"/>
        </a:spcAft>
        <a:buChar char="–"/>
        <a:defRPr sz="9300">
          <a:solidFill>
            <a:schemeClr val="tx1"/>
          </a:solidFill>
          <a:latin typeface="+mn-lt"/>
        </a:defRPr>
      </a:lvl4pPr>
      <a:lvl5pPr marL="9601200" indent="-1066800" algn="l" defTabSz="4267200" rtl="0" eaLnBrk="0" fontAlgn="base" hangingPunct="0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5pPr>
      <a:lvl6pPr marL="10058400" indent="-1066800" algn="l" defTabSz="4267200" rtl="0" eaLnBrk="0" fontAlgn="base" hangingPunct="0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6pPr>
      <a:lvl7pPr marL="10515600" indent="-1066800" algn="l" defTabSz="4267200" rtl="0" eaLnBrk="0" fontAlgn="base" hangingPunct="0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7pPr>
      <a:lvl8pPr marL="10972800" indent="-1066800" algn="l" defTabSz="4267200" rtl="0" eaLnBrk="0" fontAlgn="base" hangingPunct="0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8pPr>
      <a:lvl9pPr marL="11430000" indent="-1066800" algn="l" defTabSz="4267200" rtl="0" eaLnBrk="0" fontAlgn="base" hangingPunct="0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Box 52">
            <a:extLst>
              <a:ext uri="{FF2B5EF4-FFF2-40B4-BE49-F238E27FC236}">
                <a16:creationId xmlns:a16="http://schemas.microsoft.com/office/drawing/2014/main" id="{B9BDD4D7-12C6-4DBA-AD93-2C88BC17BC8B}"/>
              </a:ext>
            </a:extLst>
          </p:cNvPr>
          <p:cNvSpPr txBox="1"/>
          <p:nvPr/>
        </p:nvSpPr>
        <p:spPr>
          <a:xfrm>
            <a:off x="914400" y="8745118"/>
            <a:ext cx="960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6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4864E4E-50A2-403F-84B8-E4F7E820612B}"/>
              </a:ext>
            </a:extLst>
          </p:cNvPr>
          <p:cNvSpPr txBox="1"/>
          <p:nvPr/>
        </p:nvSpPr>
        <p:spPr>
          <a:xfrm>
            <a:off x="914400" y="8077206"/>
            <a:ext cx="9601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4200" b="1" dirty="0">
                <a:solidFill>
                  <a:srgbClr val="E51B27"/>
                </a:solidFill>
                <a:latin typeface="+mj-ea"/>
                <a:ea typeface="+mj-ea"/>
              </a:rPr>
              <a:t>Background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3DA8D0E-1298-4193-913A-0FE766B77D13}"/>
              </a:ext>
            </a:extLst>
          </p:cNvPr>
          <p:cNvSpPr txBox="1"/>
          <p:nvPr/>
        </p:nvSpPr>
        <p:spPr>
          <a:xfrm>
            <a:off x="33375600" y="8745112"/>
            <a:ext cx="960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07EEF88-ACF9-4467-B180-074FC642245A}"/>
              </a:ext>
            </a:extLst>
          </p:cNvPr>
          <p:cNvSpPr txBox="1"/>
          <p:nvPr/>
        </p:nvSpPr>
        <p:spPr>
          <a:xfrm>
            <a:off x="33375600" y="8077200"/>
            <a:ext cx="9601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4200" b="1">
                <a:solidFill>
                  <a:srgbClr val="E51B27"/>
                </a:solidFill>
                <a:latin typeface="+mj-ea"/>
                <a:ea typeface="+mj-ea"/>
              </a:rPr>
              <a:t>Conclusion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067F8A1-EE95-4354-8E2F-952A6BBDBFFC}"/>
              </a:ext>
            </a:extLst>
          </p:cNvPr>
          <p:cNvSpPr txBox="1"/>
          <p:nvPr/>
        </p:nvSpPr>
        <p:spPr>
          <a:xfrm>
            <a:off x="914400" y="19407050"/>
            <a:ext cx="960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2D5F59B-F8CA-463C-871F-D1042309DE00}"/>
              </a:ext>
            </a:extLst>
          </p:cNvPr>
          <p:cNvSpPr txBox="1"/>
          <p:nvPr/>
        </p:nvSpPr>
        <p:spPr>
          <a:xfrm>
            <a:off x="914400" y="18739137"/>
            <a:ext cx="9601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4200" b="1" dirty="0">
                <a:solidFill>
                  <a:srgbClr val="E51B27"/>
                </a:solidFill>
                <a:latin typeface="+mj-ea"/>
                <a:ea typeface="+mj-ea"/>
              </a:rPr>
              <a:t>Methods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99918C8-D8D3-4947-B7FD-9341EAE5F7F2}"/>
              </a:ext>
            </a:extLst>
          </p:cNvPr>
          <p:cNvSpPr txBox="1"/>
          <p:nvPr/>
        </p:nvSpPr>
        <p:spPr>
          <a:xfrm>
            <a:off x="11734800" y="8745112"/>
            <a:ext cx="960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6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8744D3E-CEF9-4748-9719-25AAABF27BDD}"/>
              </a:ext>
            </a:extLst>
          </p:cNvPr>
          <p:cNvSpPr txBox="1"/>
          <p:nvPr/>
        </p:nvSpPr>
        <p:spPr>
          <a:xfrm>
            <a:off x="11734800" y="8077200"/>
            <a:ext cx="9601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4200" b="1" dirty="0">
                <a:solidFill>
                  <a:srgbClr val="E51B27"/>
                </a:solidFill>
                <a:latin typeface="+mj-ea"/>
                <a:ea typeface="+mj-ea"/>
              </a:rPr>
              <a:t>Results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7F717BC-0897-4243-A282-98EF911708EA}"/>
              </a:ext>
            </a:extLst>
          </p:cNvPr>
          <p:cNvSpPr txBox="1"/>
          <p:nvPr/>
        </p:nvSpPr>
        <p:spPr>
          <a:xfrm>
            <a:off x="22555200" y="8745113"/>
            <a:ext cx="960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6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7A0BB3C-427E-42CA-963C-DA612C8F2B9C}"/>
              </a:ext>
            </a:extLst>
          </p:cNvPr>
          <p:cNvSpPr txBox="1"/>
          <p:nvPr/>
        </p:nvSpPr>
        <p:spPr>
          <a:xfrm>
            <a:off x="22555200" y="8077201"/>
            <a:ext cx="9601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4200" b="1">
                <a:solidFill>
                  <a:srgbClr val="E51B27"/>
                </a:solidFill>
                <a:latin typeface="+mj-ea"/>
                <a:ea typeface="+mj-ea"/>
              </a:rPr>
              <a:t>Results</a:t>
            </a:r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505D04DD-B31D-CE9A-FA6E-E9DA9755D27B}"/>
              </a:ext>
            </a:extLst>
          </p:cNvPr>
          <p:cNvSpPr txBox="1">
            <a:spLocks/>
          </p:cNvSpPr>
          <p:nvPr/>
        </p:nvSpPr>
        <p:spPr bwMode="auto">
          <a:xfrm>
            <a:off x="914400" y="1616333"/>
            <a:ext cx="42062400" cy="1354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6714" tIns="213357" rIns="426714" bIns="213357" anchor="b" anchorCtr="0" compatLnSpc="1">
            <a:prstTxWarp prst="textNoShape">
              <a:avLst/>
            </a:prstTxWarp>
            <a:spAutoFit/>
          </a:bodyPr>
          <a:lstStyle>
            <a:defPPr>
              <a:defRPr lang="en-US" kern="1200"/>
            </a:defPPr>
            <a:lvl1pPr marL="0" indent="0" algn="ctr" defTabSz="4267200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8214" b="1" i="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4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4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3pPr>
            <a:lvl4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4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4pPr>
            <a:lvl5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4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lvl="0"/>
            <a:r>
              <a:rPr lang="en-US" sz="6000" dirty="0">
                <a:latin typeface="+mj-ea"/>
                <a:ea typeface="+mj-ea"/>
              </a:rPr>
              <a:t>Click here to add Poster Title</a:t>
            </a:r>
          </a:p>
        </p:txBody>
      </p:sp>
      <p:sp>
        <p:nvSpPr>
          <p:cNvPr id="3" name="Text Placeholder 17">
            <a:extLst>
              <a:ext uri="{FF2B5EF4-FFF2-40B4-BE49-F238E27FC236}">
                <a16:creationId xmlns:a16="http://schemas.microsoft.com/office/drawing/2014/main" id="{DA64B622-88B1-C239-0C28-8EF09AF00DC1}"/>
              </a:ext>
            </a:extLst>
          </p:cNvPr>
          <p:cNvSpPr txBox="1">
            <a:spLocks/>
          </p:cNvSpPr>
          <p:nvPr/>
        </p:nvSpPr>
        <p:spPr bwMode="auto">
          <a:xfrm>
            <a:off x="914400" y="3449366"/>
            <a:ext cx="42062400" cy="1046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6714" tIns="213357" rIns="426714" bIns="213357" anchor="t" anchorCtr="0" compatLnSpc="1">
            <a:prstTxWarp prst="textNoShape">
              <a:avLst/>
            </a:prstTxWarp>
            <a:spAutoFit/>
          </a:bodyPr>
          <a:lstStyle>
            <a:defPPr>
              <a:defRPr lang="en-US" kern="1200"/>
            </a:defPPr>
            <a:lvl1pPr marL="0" indent="0" algn="ctr" defTabSz="4267200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5974" b="0" i="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4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4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3pPr>
            <a:lvl4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4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4pPr>
            <a:lvl5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4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lvl="0"/>
            <a:r>
              <a:rPr lang="en-US" sz="4000" b="1" dirty="0">
                <a:latin typeface="+mj-ea"/>
                <a:ea typeface="+mj-ea"/>
              </a:rPr>
              <a:t>Click here to add Authors</a:t>
            </a:r>
          </a:p>
        </p:txBody>
      </p: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E33EED68-FB66-2C3E-9C88-2CBF220ED15C}"/>
              </a:ext>
            </a:extLst>
          </p:cNvPr>
          <p:cNvSpPr txBox="1">
            <a:spLocks/>
          </p:cNvSpPr>
          <p:nvPr/>
        </p:nvSpPr>
        <p:spPr bwMode="auto">
          <a:xfrm>
            <a:off x="914400" y="5020276"/>
            <a:ext cx="42062400" cy="9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6714" tIns="213357" rIns="426714" bIns="213357" anchor="t" anchorCtr="0" compatLnSpc="1">
            <a:prstTxWarp prst="textNoShape">
              <a:avLst/>
            </a:prstTxWarp>
            <a:spAutoFit/>
          </a:bodyPr>
          <a:lstStyle>
            <a:defPPr>
              <a:defRPr lang="en-US" kern="1200"/>
            </a:defPPr>
            <a:lvl1pPr marL="0" indent="0" algn="ctr" defTabSz="4267200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5228" b="0" i="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4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4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3pPr>
            <a:lvl4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4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4pPr>
            <a:lvl5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24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lvl="0"/>
            <a:r>
              <a:rPr lang="en-US" sz="3200" b="1" dirty="0">
                <a:latin typeface="+mj-ea"/>
                <a:ea typeface="+mj-ea"/>
              </a:rPr>
              <a:t>Click here to add Affiliations</a:t>
            </a:r>
          </a:p>
        </p:txBody>
      </p:sp>
      <p:sp>
        <p:nvSpPr>
          <p:cNvPr id="5" name="Picture Placeholder 39">
            <a:extLst>
              <a:ext uri="{FF2B5EF4-FFF2-40B4-BE49-F238E27FC236}">
                <a16:creationId xmlns:a16="http://schemas.microsoft.com/office/drawing/2014/main" id="{DE300176-165A-3721-DFFE-B31E7D84286D}"/>
              </a:ext>
            </a:extLst>
          </p:cNvPr>
          <p:cNvSpPr>
            <a:spLocks noGrp="1"/>
          </p:cNvSpPr>
          <p:nvPr>
            <p:ph type="pic" sz="quarter" idx="159"/>
          </p:nvPr>
        </p:nvSpPr>
        <p:spPr>
          <a:xfrm>
            <a:off x="39395400" y="28956000"/>
            <a:ext cx="3525530" cy="308483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22.04.14"/>
  <p:tag name="AS_TITLE" val="Aspose.Slides for .NET 4.0 Client Profile"/>
  <p:tag name="AS_VERSION" val="22.4"/>
  <p:tag name="POSTERNERDTEMPLATE" val="persuadingsapphire|08-2022"/>
</p:tagLst>
</file>

<file path=ppt/theme/theme1.xml><?xml version="1.0" encoding="utf-8"?>
<a:theme xmlns:a="http://schemas.openxmlformats.org/drawingml/2006/main" name="Blank Presentatio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Blank Presentation">
      <a:majorFont>
        <a:latin typeface="Times New Roman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4298</TotalTime>
  <Words>77</Words>
  <Application>Microsoft Macintosh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Calibri</vt:lpstr>
      <vt:lpstr>Blank Presentation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to make a scientific poster</dc:title>
  <dc:subject>Free Poster Presentation Example</dc:subject>
  <dc:creator>Graphicsland/MakeSigns.com</dc:creator>
  <cp:keywords>scientific, research, template, custom, poster, presentation, symposium, printing, PowerPoint, create, design, example, sample, download</cp:keywords>
  <dc:description>This is a free template from MakeSigns.com to help you create the perfect scientific poster.</dc:description>
  <cp:lastModifiedBy>Franklin, Brodus A. (Brodus)</cp:lastModifiedBy>
  <cp:revision>305</cp:revision>
  <cp:lastPrinted>2006-11-15T16:04:57Z</cp:lastPrinted>
  <dcterms:modified xsi:type="dcterms:W3CDTF">2025-07-24T21:47:06Z</dcterms:modified>
  <cp:category>templates for scientific poster</cp:category>
</cp:coreProperties>
</file>