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43891200" cy="32918400"/>
  <p:notesSz cx="31954788" cy="50149125"/>
  <p:custDataLst>
    <p:tags r:id="rId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968">
          <p15:clr>
            <a:srgbClr val="A4A3A4"/>
          </p15:clr>
        </p15:guide>
        <p15:guide id="2" orient="horz" pos="5632">
          <p15:clr>
            <a:srgbClr val="A4A3A4"/>
          </p15:clr>
        </p15:guide>
        <p15:guide id="3" orient="horz" pos="3533">
          <p15:clr>
            <a:srgbClr val="A4A3A4"/>
          </p15:clr>
        </p15:guide>
        <p15:guide id="4" orient="horz" pos="6246">
          <p15:clr>
            <a:srgbClr val="A4A3A4"/>
          </p15:clr>
        </p15:guide>
        <p15:guide id="5" pos="720">
          <p15:clr>
            <a:srgbClr val="A4A3A4"/>
          </p15:clr>
        </p15:guide>
        <p15:guide id="6" pos="6912">
          <p15:clr>
            <a:srgbClr val="A4A3A4"/>
          </p15:clr>
        </p15:guide>
        <p15:guide id="7" pos="7392">
          <p15:clr>
            <a:srgbClr val="A4A3A4"/>
          </p15:clr>
        </p15:guide>
        <p15:guide id="8" pos="13584">
          <p15:clr>
            <a:srgbClr val="A4A3A4"/>
          </p15:clr>
        </p15:guide>
        <p15:guide id="9" pos="14064">
          <p15:clr>
            <a:srgbClr val="A4A3A4"/>
          </p15:clr>
        </p15:guide>
        <p15:guide id="10" pos="20256">
          <p15:clr>
            <a:srgbClr val="A4A3A4"/>
          </p15:clr>
        </p15:guide>
        <p15:guide id="11" pos="20736">
          <p15:clr>
            <a:srgbClr val="A4A3A4"/>
          </p15:clr>
        </p15:guide>
        <p15:guide id="12" pos="26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5795">
          <p15:clr>
            <a:srgbClr val="A4A3A4"/>
          </p15:clr>
        </p15:guide>
        <p15:guide id="2" pos="1006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1B27"/>
    <a:srgbClr val="FFFFFF"/>
    <a:srgbClr val="A167B2"/>
    <a:srgbClr val="353941"/>
    <a:srgbClr val="2D3C50"/>
    <a:srgbClr val="E64B3C"/>
    <a:srgbClr val="3F616D"/>
    <a:srgbClr val="047086"/>
    <a:srgbClr val="1C3F5E"/>
    <a:srgbClr val="4657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86" autoAdjust="0"/>
    <p:restoredTop sz="94660" autoAdjust="0"/>
  </p:normalViewPr>
  <p:slideViewPr>
    <p:cSldViewPr>
      <p:cViewPr varScale="1">
        <p:scale>
          <a:sx n="26" d="100"/>
          <a:sy n="26" d="100"/>
        </p:scale>
        <p:origin x="1384" y="328"/>
      </p:cViewPr>
      <p:guideLst>
        <p:guide orient="horz" pos="19968"/>
        <p:guide orient="horz" pos="5632"/>
        <p:guide orient="horz" pos="3533"/>
        <p:guide orient="horz" pos="6246"/>
        <p:guide pos="720"/>
        <p:guide pos="6912"/>
        <p:guide pos="7392"/>
        <p:guide pos="13584"/>
        <p:guide pos="14064"/>
        <p:guide pos="20256"/>
        <p:guide pos="20736"/>
        <p:guide pos="26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17" d="100"/>
          <a:sy n="17" d="100"/>
        </p:scale>
        <p:origin x="4416" y="178"/>
      </p:cViewPr>
      <p:guideLst>
        <p:guide orient="horz" pos="15795"/>
        <p:guide pos="1006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8049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defTabSz="4508500">
              <a:defRPr sz="60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7941925" y="0"/>
            <a:ext cx="141351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r" defTabSz="4508500">
              <a:defRPr sz="60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47639288"/>
            <a:ext cx="138049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b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defTabSz="4508500">
              <a:defRPr sz="60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7941925" y="47639288"/>
            <a:ext cx="141351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b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r" defTabSz="4508500">
              <a:defRPr sz="6000"/>
            </a:lvl1pPr>
          </a:lstStyle>
          <a:p>
            <a:pPr>
              <a:defRPr/>
            </a:pPr>
            <a:fld id="{440C443C-8022-4F5D-8F2E-5133654FC91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7928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8049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defTabSz="4508500">
              <a:defRPr sz="60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7941925" y="0"/>
            <a:ext cx="141351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r" defTabSz="4508500">
              <a:defRPr sz="60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78200" y="3757613"/>
            <a:ext cx="24996775" cy="187483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137025" y="24004588"/>
            <a:ext cx="23456900" cy="2251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7639288"/>
            <a:ext cx="138049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b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defTabSz="4508500">
              <a:defRPr sz="60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7941925" y="47639288"/>
            <a:ext cx="141351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0028" tIns="225014" rIns="450028" bIns="225014" anchor="b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r" defTabSz="4508500">
              <a:defRPr sz="6000"/>
            </a:lvl1pPr>
          </a:lstStyle>
          <a:p>
            <a:pPr>
              <a:defRPr/>
            </a:pPr>
            <a:fld id="{42207482-9F38-4AF6-9B91-768DCEDA59A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0799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defPPr>
              <a:defRPr kern="1200" smtId="4294967295"/>
            </a:defPPr>
            <a:lvl1pPr defTabSz="45085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5085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085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085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085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08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08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08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08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42B0325-ACC9-488E-8876-C4E9E3B68AD8}" type="slidenum">
              <a:rPr lang="en-AU" sz="6000" smtClean="0"/>
              <a:t>1</a:t>
            </a:fld>
            <a:endParaRPr lang="en-AU" sz="60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123" y="10226675"/>
            <a:ext cx="37306957" cy="7054850"/>
          </a:xfrm>
        </p:spPr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4245" y="18653125"/>
            <a:ext cx="30722711" cy="8413750"/>
          </a:xfrm>
        </p:spPr>
        <p:txBody>
          <a:bodyPr/>
          <a:lstStyle>
            <a:defPPr>
              <a:defRPr kern="1200" smtId="4294967295"/>
            </a:defPPr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0DA66E67-F948-4693-96A5-27BC239C04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2258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2DA27A25-0059-41B6-A6E5-54D93C1080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18746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271635" y="2925763"/>
            <a:ext cx="9326033" cy="26335038"/>
          </a:xfrm>
        </p:spPr>
        <p:txBody>
          <a:bodyPr vert="eaVert"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93534" y="2925763"/>
            <a:ext cx="27842635" cy="26335038"/>
          </a:xfrm>
        </p:spPr>
        <p:txBody>
          <a:bodyPr vert="eaVert"/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043B26BC-A2E6-4CDA-9F76-12293F266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18540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0EC1B4D6-BEE2-4AF6-A92E-38CD68913D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76266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3439"/>
            <a:ext cx="37306957" cy="6537325"/>
          </a:xfrm>
        </p:spPr>
        <p:txBody>
          <a:bodyPr anchor="t"/>
          <a:lstStyle>
            <a:defPPr>
              <a:defRPr kern="1200" smtId="4294967295"/>
            </a:defPPr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2538"/>
            <a:ext cx="37306957" cy="7200900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D8650354-6837-43DB-843B-C6021BD2E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3821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93534" y="9509126"/>
            <a:ext cx="18584332" cy="19751675"/>
          </a:xfrm>
        </p:spPr>
        <p:txBody>
          <a:bodyPr/>
          <a:lstStyle>
            <a:defPPr>
              <a:defRPr kern="1200" smtId="4294967295"/>
            </a:defPPr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13334" y="9509126"/>
            <a:ext cx="18584332" cy="19751675"/>
          </a:xfrm>
        </p:spPr>
        <p:txBody>
          <a:bodyPr/>
          <a:lstStyle>
            <a:defPPr>
              <a:defRPr kern="1200" smtId="4294967295"/>
            </a:defPPr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4296FF25-ADB1-4315-9622-9852994CD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30916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279" y="1317625"/>
            <a:ext cx="39502643" cy="5486400"/>
          </a:xfrm>
        </p:spPr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278" y="7369176"/>
            <a:ext cx="19392900" cy="3070225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278" y="10439400"/>
            <a:ext cx="19392900" cy="18965862"/>
          </a:xfrm>
        </p:spPr>
        <p:txBody>
          <a:bodyPr/>
          <a:lstStyle>
            <a:defPPr>
              <a:defRPr kern="1200" smtId="4294967295"/>
            </a:defPPr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5555" y="7369176"/>
            <a:ext cx="19401368" cy="3070225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5555" y="10439400"/>
            <a:ext cx="19401368" cy="18965862"/>
          </a:xfrm>
        </p:spPr>
        <p:txBody>
          <a:bodyPr/>
          <a:lstStyle>
            <a:defPPr>
              <a:defRPr kern="1200" smtId="4294967295"/>
            </a:defPPr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72EF82B1-171C-4CAC-B9C4-22062286C8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22392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678F620B-8934-45A0-BE2C-EF6C76032C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38633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A3ECE3F5-A3DD-46D3-8112-19EE7FD1DD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C53FAF-E530-D837-8057-4963FFD79D1D}"/>
              </a:ext>
            </a:extLst>
          </p:cNvPr>
          <p:cNvSpPr/>
          <p:nvPr userDrawn="1"/>
        </p:nvSpPr>
        <p:spPr>
          <a:xfrm>
            <a:off x="0" y="0"/>
            <a:ext cx="10058400" cy="3291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 sz="9600">
              <a:latin typeface="+mj-l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945D68-885C-D952-FED6-D767B5F04FA4}"/>
              </a:ext>
            </a:extLst>
          </p:cNvPr>
          <p:cNvSpPr/>
          <p:nvPr userDrawn="1"/>
        </p:nvSpPr>
        <p:spPr>
          <a:xfrm>
            <a:off x="33832800" y="0"/>
            <a:ext cx="10058400" cy="3291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 sz="9600">
              <a:latin typeface="+mj-lt"/>
            </a:endParaRPr>
          </a:p>
        </p:txBody>
      </p:sp>
      <p:sp>
        <p:nvSpPr>
          <p:cNvPr id="7" name="Text Placeholder 76">
            <a:extLst>
              <a:ext uri="{FF2B5EF4-FFF2-40B4-BE49-F238E27FC236}">
                <a16:creationId xmlns:a16="http://schemas.microsoft.com/office/drawing/2014/main" id="{7427F2EF-F925-B6DD-02F1-7EB3756244C8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457200" y="5237572"/>
            <a:ext cx="9143999" cy="2210433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 algn="l">
              <a:buFontTx/>
              <a:buNone/>
              <a:defRPr sz="385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300"/>
            </a:lvl2pPr>
            <a:lvl3pPr>
              <a:buFontTx/>
              <a:buNone/>
              <a:defRPr sz="6300"/>
            </a:lvl3pPr>
            <a:lvl4pPr>
              <a:buFontTx/>
              <a:buNone/>
              <a:defRPr sz="6300"/>
            </a:lvl4pPr>
            <a:lvl5pPr>
              <a:buFontTx/>
              <a:buNone/>
              <a:defRPr sz="63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8" name="Text Placeholder 76">
            <a:extLst>
              <a:ext uri="{FF2B5EF4-FFF2-40B4-BE49-F238E27FC236}">
                <a16:creationId xmlns:a16="http://schemas.microsoft.com/office/drawing/2014/main" id="{EEF6213E-E80D-A70A-2965-E439FF299051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457200" y="7543799"/>
            <a:ext cx="9143999" cy="2210433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 algn="l">
              <a:buFontTx/>
              <a:buNone/>
              <a:defRPr sz="315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300"/>
            </a:lvl2pPr>
            <a:lvl3pPr>
              <a:buFontTx/>
              <a:buNone/>
              <a:defRPr sz="6300"/>
            </a:lvl3pPr>
            <a:lvl4pPr>
              <a:buFontTx/>
              <a:buNone/>
              <a:defRPr sz="6300"/>
            </a:lvl4pPr>
            <a:lvl5pPr>
              <a:buFontTx/>
              <a:buNone/>
              <a:defRPr sz="6300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9" name="Text Placeholder 76">
            <a:extLst>
              <a:ext uri="{FF2B5EF4-FFF2-40B4-BE49-F238E27FC236}">
                <a16:creationId xmlns:a16="http://schemas.microsoft.com/office/drawing/2014/main" id="{1BB29369-6D59-0A65-6E7B-BC9F8B60E768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457202" y="1358525"/>
            <a:ext cx="9144000" cy="38218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 algn="l">
              <a:buFontTx/>
              <a:buNone/>
              <a:defRPr sz="5775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300"/>
            </a:lvl2pPr>
            <a:lvl3pPr>
              <a:buFontTx/>
              <a:buNone/>
              <a:defRPr sz="6300"/>
            </a:lvl3pPr>
            <a:lvl4pPr>
              <a:buFontTx/>
              <a:buNone/>
              <a:defRPr sz="6300"/>
            </a:lvl4pPr>
            <a:lvl5pPr>
              <a:buFontTx/>
              <a:buNone/>
              <a:defRPr sz="6300"/>
            </a:lvl5pPr>
          </a:lstStyle>
          <a:p>
            <a:pPr lvl="0"/>
            <a:r>
              <a:rPr lang="en-US" dirty="0"/>
              <a:t>Click here to add Poster Title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540C897-215B-5053-8361-7DBE09727E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255696" y="29078240"/>
            <a:ext cx="4439563" cy="2040310"/>
          </a:xfrm>
          <a:prstGeom prst="rect">
            <a:avLst/>
          </a:prstGeom>
        </p:spPr>
      </p:pic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0D9DBA10-E0EB-56C1-84F6-BAA74ABF9B02}"/>
              </a:ext>
            </a:extLst>
          </p:cNvPr>
          <p:cNvSpPr>
            <a:spLocks noGrp="1"/>
          </p:cNvSpPr>
          <p:nvPr>
            <p:ph type="pic" sz="quarter" idx="159" hasCustomPrompt="1"/>
          </p:nvPr>
        </p:nvSpPr>
        <p:spPr>
          <a:xfrm>
            <a:off x="29099118" y="28498800"/>
            <a:ext cx="3525530" cy="3084839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540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ADD</a:t>
            </a:r>
            <a:br>
              <a:rPr lang="en-US" dirty="0"/>
            </a:br>
            <a:r>
              <a:rPr lang="en-US" dirty="0"/>
              <a:t>LOGO</a:t>
            </a:r>
          </a:p>
        </p:txBody>
      </p:sp>
      <p:pic>
        <p:nvPicPr>
          <p:cNvPr id="14" name="Picture 13" descr="A black and white logo&#10;&#10;AI-generated content may be incorrect.">
            <a:extLst>
              <a:ext uri="{FF2B5EF4-FFF2-40B4-BE49-F238E27FC236}">
                <a16:creationId xmlns:a16="http://schemas.microsoft.com/office/drawing/2014/main" id="{6AC03BAB-C244-6939-636D-FE4C2C3CA4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4312" y="28816112"/>
            <a:ext cx="3070530" cy="2295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42527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278" y="1311275"/>
            <a:ext cx="14439900" cy="5576888"/>
          </a:xfrm>
        </p:spPr>
        <p:txBody>
          <a:bodyPr anchor="b"/>
          <a:lstStyle>
            <a:defPPr>
              <a:defRPr kern="1200" smtId="4294967295"/>
            </a:defPPr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523" y="1311275"/>
            <a:ext cx="24536400" cy="28093988"/>
          </a:xfrm>
        </p:spPr>
        <p:txBody>
          <a:bodyPr/>
          <a:lstStyle>
            <a:defPPr>
              <a:defRPr kern="1200" smtId="4294967295"/>
            </a:defPPr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278" y="6888163"/>
            <a:ext cx="14439900" cy="22517100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96691E56-DA67-4BF5-BA67-706F30B37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89561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3545" y="23042564"/>
            <a:ext cx="26334157" cy="2720975"/>
          </a:xfrm>
        </p:spPr>
        <p:txBody>
          <a:bodyPr anchor="b"/>
          <a:lstStyle>
            <a:defPPr>
              <a:defRPr kern="1200" smtId="4294967295"/>
            </a:defPPr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3545" y="2941638"/>
            <a:ext cx="26334157" cy="19750088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3545" y="25763539"/>
            <a:ext cx="26334157" cy="3862387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87F51DAE-E528-43E1-8BE0-91521416E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29485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1B2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94063" y="2925763"/>
            <a:ext cx="37303075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26714" tIns="213357" rIns="426714" bIns="213357" anchor="ctr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94063" y="9509125"/>
            <a:ext cx="37303075" cy="1975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26714" tIns="213357" rIns="426714" bIns="213357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94063" y="29992638"/>
            <a:ext cx="9144000" cy="219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26714" tIns="213357" rIns="426714" bIns="213357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defTabSz="4267200">
              <a:defRPr sz="65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3938" y="29992638"/>
            <a:ext cx="13903325" cy="219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26714" tIns="213357" rIns="426714" bIns="213357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ctr" defTabSz="4267200">
              <a:defRPr sz="65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3138" y="29992638"/>
            <a:ext cx="9144000" cy="219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26714" tIns="213357" rIns="426714" bIns="213357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r" defTabSz="4267200">
              <a:defRPr sz="6500"/>
            </a:lvl1pPr>
          </a:lstStyle>
          <a:p>
            <a:pPr>
              <a:defRPr/>
            </a:pPr>
            <a:fld id="{469A0CB4-D18D-4AEF-B324-9EDF067D13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defPPr>
        <a:defRPr kern="1200" smtId="4294967295"/>
      </a:defPPr>
      <a:lvl1pPr algn="ctr" defTabSz="4267200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267200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Times New Roman" pitchFamily="18" charset="0"/>
        </a:defRPr>
      </a:lvl2pPr>
      <a:lvl3pPr algn="ctr" defTabSz="4267200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Times New Roman" pitchFamily="18" charset="0"/>
        </a:defRPr>
      </a:lvl3pPr>
      <a:lvl4pPr algn="ctr" defTabSz="4267200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Times New Roman" pitchFamily="18" charset="0"/>
        </a:defRPr>
      </a:lvl4pPr>
      <a:lvl5pPr algn="ctr" defTabSz="4267200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Times New Roman" pitchFamily="18" charset="0"/>
        </a:defRPr>
      </a:lvl5pPr>
      <a:lvl6pPr marL="457200" algn="ctr" defTabSz="4267200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Times New Roman" pitchFamily="18" charset="0"/>
        </a:defRPr>
      </a:lvl6pPr>
      <a:lvl7pPr marL="914400" algn="ctr" defTabSz="4267200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Times New Roman" pitchFamily="18" charset="0"/>
        </a:defRPr>
      </a:lvl7pPr>
      <a:lvl8pPr marL="1371600" algn="ctr" defTabSz="4267200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Times New Roman" pitchFamily="18" charset="0"/>
        </a:defRPr>
      </a:lvl8pPr>
      <a:lvl9pPr marL="1828800" algn="ctr" defTabSz="4267200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Times New Roman" pitchFamily="18" charset="0"/>
        </a:defRPr>
      </a:lvl9pPr>
    </p:titleStyle>
    <p:bodyStyle>
      <a:defPPr>
        <a:defRPr kern="1200" smtId="4294967295"/>
      </a:defPPr>
      <a:lvl1pPr marL="1600200" indent="-1600200" algn="l" defTabSz="4267200" rtl="0" eaLnBrk="0" fontAlgn="base" hangingPunct="0">
        <a:spcBef>
          <a:spcPct val="20000"/>
        </a:spcBef>
        <a:spcAft>
          <a:spcPct val="0"/>
        </a:spcAft>
        <a:buChar char="•"/>
        <a:defRPr sz="14900">
          <a:solidFill>
            <a:schemeClr val="tx1"/>
          </a:solidFill>
          <a:latin typeface="+mn-lt"/>
          <a:ea typeface="+mn-ea"/>
          <a:cs typeface="+mn-cs"/>
        </a:defRPr>
      </a:lvl1pPr>
      <a:lvl2pPr marL="3467100" indent="-1333500" algn="l" defTabSz="4267200" rtl="0" eaLnBrk="0" fontAlgn="base" hangingPunct="0">
        <a:spcBef>
          <a:spcPct val="20000"/>
        </a:spcBef>
        <a:spcAft>
          <a:spcPct val="0"/>
        </a:spcAft>
        <a:buChar char="–"/>
        <a:defRPr sz="13100">
          <a:solidFill>
            <a:schemeClr val="tx1"/>
          </a:solidFill>
          <a:latin typeface="+mn-lt"/>
        </a:defRPr>
      </a:lvl2pPr>
      <a:lvl3pPr marL="5334000" indent="-1066800" algn="l" defTabSz="4267200" rtl="0" eaLnBrk="0" fontAlgn="base" hangingPunct="0">
        <a:spcBef>
          <a:spcPct val="20000"/>
        </a:spcBef>
        <a:spcAft>
          <a:spcPct val="0"/>
        </a:spcAft>
        <a:buChar char="•"/>
        <a:defRPr sz="11200">
          <a:solidFill>
            <a:schemeClr val="tx1"/>
          </a:solidFill>
          <a:latin typeface="+mn-lt"/>
        </a:defRPr>
      </a:lvl3pPr>
      <a:lvl4pPr marL="7467600" indent="-1066800" algn="l" defTabSz="4267200" rtl="0" eaLnBrk="0" fontAlgn="base" hangingPunct="0">
        <a:spcBef>
          <a:spcPct val="20000"/>
        </a:spcBef>
        <a:spcAft>
          <a:spcPct val="0"/>
        </a:spcAft>
        <a:buChar char="–"/>
        <a:defRPr sz="9300">
          <a:solidFill>
            <a:schemeClr val="tx1"/>
          </a:solidFill>
          <a:latin typeface="+mn-lt"/>
        </a:defRPr>
      </a:lvl4pPr>
      <a:lvl5pPr marL="9601200" indent="-1066800" algn="l" defTabSz="4267200" rtl="0" eaLnBrk="0" fontAlgn="base" hangingPunct="0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5pPr>
      <a:lvl6pPr marL="10058400" indent="-1066800" algn="l" defTabSz="4267200" rtl="0" eaLnBrk="0" fontAlgn="base" hangingPunct="0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6pPr>
      <a:lvl7pPr marL="10515600" indent="-1066800" algn="l" defTabSz="4267200" rtl="0" eaLnBrk="0" fontAlgn="base" hangingPunct="0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7pPr>
      <a:lvl8pPr marL="10972800" indent="-1066800" algn="l" defTabSz="4267200" rtl="0" eaLnBrk="0" fontAlgn="base" hangingPunct="0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8pPr>
      <a:lvl9pPr marL="11430000" indent="-1066800" algn="l" defTabSz="4267200" rtl="0" eaLnBrk="0" fontAlgn="base" hangingPunct="0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1B2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11">
            <a:extLst>
              <a:ext uri="{FF2B5EF4-FFF2-40B4-BE49-F238E27FC236}">
                <a16:creationId xmlns:a16="http://schemas.microsoft.com/office/drawing/2014/main" id="{8785E597-B0C8-4CA8-9A56-A0F3996D088D}"/>
              </a:ext>
            </a:extLst>
          </p:cNvPr>
          <p:cNvSpPr txBox="1"/>
          <p:nvPr/>
        </p:nvSpPr>
        <p:spPr>
          <a:xfrm>
            <a:off x="11582400" y="2438400"/>
            <a:ext cx="20726400" cy="2746935"/>
          </a:xfrm>
          <a:prstGeom prst="rect">
            <a:avLst/>
          </a:prstGeom>
        </p:spPr>
        <p:txBody>
          <a:bodyPr lIns="128016" tIns="64008" rIns="128016" bIns="64008"/>
          <a:lstStyle>
            <a:defPPr>
              <a:defRPr kern="1200" smtId="4294967295"/>
            </a:defPPr>
            <a:lvl1pPr algn="ctr" defTabSz="4389028" rtl="0" eaLnBrk="1" latinLnBrk="0" hangingPunct="1">
              <a:spcBef>
                <a:spcPct val="0"/>
              </a:spcBef>
              <a:buNone/>
              <a:defRPr sz="1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1000" dirty="0">
                <a:solidFill>
                  <a:schemeClr val="bg1"/>
                </a:solidFill>
                <a:latin typeface="+mj-ea"/>
              </a:rPr>
              <a:t>This is the </a:t>
            </a:r>
            <a:r>
              <a:rPr lang="en-US" sz="11000" b="1" dirty="0">
                <a:solidFill>
                  <a:schemeClr val="bg1"/>
                </a:solidFill>
                <a:latin typeface="+mj-ea"/>
              </a:rPr>
              <a:t>main takeaway </a:t>
            </a:r>
            <a:r>
              <a:rPr lang="en-US" sz="11000" dirty="0">
                <a:solidFill>
                  <a:schemeClr val="bg1"/>
                </a:solidFill>
                <a:latin typeface="+mj-ea"/>
              </a:rPr>
              <a:t>from your research. It should be </a:t>
            </a:r>
            <a:r>
              <a:rPr lang="en-US" sz="11000" b="1" dirty="0">
                <a:solidFill>
                  <a:schemeClr val="bg1"/>
                </a:solidFill>
                <a:latin typeface="+mj-ea"/>
              </a:rPr>
              <a:t>simplified</a:t>
            </a:r>
            <a:r>
              <a:rPr lang="en-US" sz="11000" dirty="0">
                <a:solidFill>
                  <a:schemeClr val="bg1"/>
                </a:solidFill>
                <a:latin typeface="+mj-ea"/>
              </a:rPr>
              <a:t> to one or two sentences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067F8A1-EE95-4354-8E2F-952A6BBDBFFC}"/>
              </a:ext>
            </a:extLst>
          </p:cNvPr>
          <p:cNvSpPr txBox="1"/>
          <p:nvPr/>
        </p:nvSpPr>
        <p:spPr>
          <a:xfrm>
            <a:off x="457200" y="10804334"/>
            <a:ext cx="899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36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92D5F59B-F8CA-463C-871F-D1042309DE00}"/>
              </a:ext>
            </a:extLst>
          </p:cNvPr>
          <p:cNvSpPr txBox="1"/>
          <p:nvPr/>
        </p:nvSpPr>
        <p:spPr>
          <a:xfrm>
            <a:off x="457200" y="9982200"/>
            <a:ext cx="8991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4200" b="1" dirty="0">
                <a:solidFill>
                  <a:srgbClr val="E51B27"/>
                </a:solidFill>
                <a:latin typeface="+mj-ea"/>
                <a:ea typeface="+mj-ea"/>
              </a:rPr>
              <a:t>Background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23EAA92-7B93-4F15-A4CA-18552CBA76AE}"/>
              </a:ext>
            </a:extLst>
          </p:cNvPr>
          <p:cNvSpPr txBox="1"/>
          <p:nvPr/>
        </p:nvSpPr>
        <p:spPr>
          <a:xfrm>
            <a:off x="457200" y="21472334"/>
            <a:ext cx="899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36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16F17B6-B5C7-4922-B9E2-CD14BD16A568}"/>
              </a:ext>
            </a:extLst>
          </p:cNvPr>
          <p:cNvSpPr txBox="1"/>
          <p:nvPr/>
        </p:nvSpPr>
        <p:spPr>
          <a:xfrm>
            <a:off x="457200" y="20650200"/>
            <a:ext cx="8991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4200" b="1" dirty="0">
                <a:solidFill>
                  <a:srgbClr val="E51B27"/>
                </a:solidFill>
                <a:latin typeface="+mj-ea"/>
                <a:ea typeface="+mj-ea"/>
              </a:rPr>
              <a:t>Methods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B4B9A6A-B757-421B-83FE-276B5DEDE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277600" y="28194000"/>
            <a:ext cx="3674279" cy="3674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3B2535A2-AD48-4F1B-8683-07DD17BF6974}"/>
              </a:ext>
            </a:extLst>
          </p:cNvPr>
          <p:cNvSpPr txBox="1"/>
          <p:nvPr/>
        </p:nvSpPr>
        <p:spPr>
          <a:xfrm>
            <a:off x="34442400" y="1390471"/>
            <a:ext cx="899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36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3E55134-5FC2-4AAC-9FB9-920E646EBFF0}"/>
              </a:ext>
            </a:extLst>
          </p:cNvPr>
          <p:cNvSpPr txBox="1"/>
          <p:nvPr/>
        </p:nvSpPr>
        <p:spPr>
          <a:xfrm>
            <a:off x="34442400" y="609601"/>
            <a:ext cx="8991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4200" b="1" dirty="0">
                <a:solidFill>
                  <a:srgbClr val="E51B27"/>
                </a:solidFill>
                <a:latin typeface="+mj-ea"/>
                <a:ea typeface="+mj-ea"/>
              </a:rPr>
              <a:t>Results</a:t>
            </a: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2A73B815-B03D-448D-B93F-F7DDEEEAA10C}"/>
              </a:ext>
            </a:extLst>
          </p:cNvPr>
          <p:cNvSpPr txBox="1"/>
          <p:nvPr/>
        </p:nvSpPr>
        <p:spPr>
          <a:xfrm>
            <a:off x="15392960" y="28956000"/>
            <a:ext cx="4266640" cy="221599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 smtId="4294967295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Include a QR code to scan to download references or a digital copy of your poster.</a:t>
            </a:r>
          </a:p>
        </p:txBody>
      </p:sp>
      <p:sp>
        <p:nvSpPr>
          <p:cNvPr id="6" name="Text Placeholder 76">
            <a:extLst>
              <a:ext uri="{FF2B5EF4-FFF2-40B4-BE49-F238E27FC236}">
                <a16:creationId xmlns:a16="http://schemas.microsoft.com/office/drawing/2014/main" id="{1DA7C340-547A-EE60-48E1-4486F21C719C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457200" y="5237572"/>
            <a:ext cx="9143999" cy="2210433"/>
          </a:xfrm>
          <a:prstGeom prst="rect">
            <a:avLst/>
          </a:prstGeom>
        </p:spPr>
        <p:txBody>
          <a:bodyPr lIns="91440" tIns="45720" rIns="91440" bIns="45720" anchor="t" anchorCtr="0">
            <a:noAutofit/>
          </a:bodyPr>
          <a:lstStyle>
            <a:lvl1pPr marL="0" indent="0" algn="l">
              <a:buFontTx/>
              <a:buNone/>
              <a:defRPr sz="385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300"/>
            </a:lvl2pPr>
            <a:lvl3pPr>
              <a:buFontTx/>
              <a:buNone/>
              <a:defRPr sz="6300"/>
            </a:lvl3pPr>
            <a:lvl4pPr>
              <a:buFontTx/>
              <a:buNone/>
              <a:defRPr sz="6300"/>
            </a:lvl4pPr>
            <a:lvl5pPr>
              <a:buFontTx/>
              <a:buNone/>
              <a:defRPr sz="63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7" name="Text Placeholder 76">
            <a:extLst>
              <a:ext uri="{FF2B5EF4-FFF2-40B4-BE49-F238E27FC236}">
                <a16:creationId xmlns:a16="http://schemas.microsoft.com/office/drawing/2014/main" id="{DB77B579-51EE-7907-B3EF-C1381E9224BD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457200" y="7543799"/>
            <a:ext cx="9143999" cy="2210433"/>
          </a:xfrm>
          <a:prstGeom prst="rect">
            <a:avLst/>
          </a:prstGeom>
        </p:spPr>
        <p:txBody>
          <a:bodyPr lIns="91440" tIns="45720" rIns="91440" bIns="45720" anchor="t" anchorCtr="0">
            <a:noAutofit/>
          </a:bodyPr>
          <a:lstStyle>
            <a:lvl1pPr marL="0" indent="0" algn="l">
              <a:buFontTx/>
              <a:buNone/>
              <a:defRPr sz="315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300"/>
            </a:lvl2pPr>
            <a:lvl3pPr>
              <a:buFontTx/>
              <a:buNone/>
              <a:defRPr sz="6300"/>
            </a:lvl3pPr>
            <a:lvl4pPr>
              <a:buFontTx/>
              <a:buNone/>
              <a:defRPr sz="6300"/>
            </a:lvl4pPr>
            <a:lvl5pPr>
              <a:buFontTx/>
              <a:buNone/>
              <a:defRPr sz="6300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8" name="Text Placeholder 76">
            <a:extLst>
              <a:ext uri="{FF2B5EF4-FFF2-40B4-BE49-F238E27FC236}">
                <a16:creationId xmlns:a16="http://schemas.microsoft.com/office/drawing/2014/main" id="{B0F7CE5B-CCDD-759E-F240-F59F28AB9173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457202" y="1358525"/>
            <a:ext cx="9144000" cy="3821809"/>
          </a:xfrm>
          <a:prstGeom prst="rect">
            <a:avLst/>
          </a:prstGeom>
        </p:spPr>
        <p:txBody>
          <a:bodyPr lIns="91440" tIns="45720" rIns="91440" bIns="45720" anchor="t" anchorCtr="0">
            <a:noAutofit/>
          </a:bodyPr>
          <a:lstStyle>
            <a:lvl1pPr marL="0" indent="0" algn="l">
              <a:buFontTx/>
              <a:buNone/>
              <a:defRPr sz="5775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300"/>
            </a:lvl2pPr>
            <a:lvl3pPr>
              <a:buFontTx/>
              <a:buNone/>
              <a:defRPr sz="6300"/>
            </a:lvl3pPr>
            <a:lvl4pPr>
              <a:buFontTx/>
              <a:buNone/>
              <a:defRPr sz="6300"/>
            </a:lvl4pPr>
            <a:lvl5pPr>
              <a:buFontTx/>
              <a:buNone/>
              <a:defRPr sz="6300"/>
            </a:lvl5pPr>
          </a:lstStyle>
          <a:p>
            <a:pPr lvl="0"/>
            <a:r>
              <a:rPr lang="en-US" dirty="0"/>
              <a:t>Click here to add Poster Title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53F6147E-F51B-1B51-BF4B-138DDBB01614}"/>
              </a:ext>
            </a:extLst>
          </p:cNvPr>
          <p:cNvSpPr>
            <a:spLocks noGrp="1"/>
          </p:cNvSpPr>
          <p:nvPr>
            <p:ph type="pic" sz="quarter" idx="159"/>
          </p:nvPr>
        </p:nvSpPr>
        <p:spPr>
          <a:xfrm>
            <a:off x="29337000" y="28575000"/>
            <a:ext cx="3525530" cy="3084839"/>
          </a:xfrm>
        </p:spPr>
        <p:txBody>
          <a:bodyPr/>
          <a:lstStyle/>
          <a:p>
            <a:endParaRPr lang="en-US" dirty="0">
              <a:solidFill>
                <a:srgbClr val="FFFFFF"/>
              </a:solidFill>
              <a:latin typeface="+mj-ea"/>
              <a:ea typeface="+mj-ea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314A192-AF49-92E6-4676-F29EF9D01FC9}"/>
              </a:ext>
            </a:extLst>
          </p:cNvPr>
          <p:cNvSpPr txBox="1"/>
          <p:nvPr/>
        </p:nvSpPr>
        <p:spPr>
          <a:xfrm>
            <a:off x="34442400" y="21278671"/>
            <a:ext cx="899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36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information, graphs and images to this section.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0738FC-133D-0D8E-C79D-F0B5FA3A4850}"/>
              </a:ext>
            </a:extLst>
          </p:cNvPr>
          <p:cNvSpPr txBox="1"/>
          <p:nvPr/>
        </p:nvSpPr>
        <p:spPr>
          <a:xfrm>
            <a:off x="34442400" y="20497801"/>
            <a:ext cx="8991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4200" b="1" dirty="0">
                <a:solidFill>
                  <a:srgbClr val="E51B27"/>
                </a:solidFill>
                <a:latin typeface="+mj-ea"/>
                <a:ea typeface="+mj-ea"/>
              </a:rPr>
              <a:t>Conclusion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6.09.30"/>
  <p:tag name="AS_TITLE" val="Aspose.Slides for .NET 4.0"/>
  <p:tag name="AS_VERSION" val="16.9.0.0"/>
  <p:tag name="MAKESIGNSTEMPLATE" val="persuadingsapphire|09-2018"/>
</p:tagLst>
</file>

<file path=ppt/theme/theme1.xml><?xml version="1.0" encoding="utf-8"?>
<a:theme xmlns:a="http://schemas.openxmlformats.org/drawingml/2006/main" name="Blank Presentatio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Blank Presentation">
      <a:majorFont>
        <a:latin typeface="Times New Roman"/>
        <a:ea typeface="Arial"/>
        <a:cs typeface="Arial"/>
      </a:majorFont>
      <a:minorFont>
        <a:latin typeface="Times New Roman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4306</TotalTime>
  <Words>100</Words>
  <Application>Microsoft Macintosh PowerPoint</Application>
  <PresentationFormat>Custom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Calibri</vt:lpstr>
      <vt:lpstr>Blank Presentation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to make a scientific poster</dc:title>
  <dc:subject>Free Poster Presentation Example</dc:subject>
  <dc:creator>Graphicsland/MakeSigns.com</dc:creator>
  <cp:keywords>scientific, research, template, custom, poster, presentation, symposium, printing, PowerPoint, create, design, example, sample, download</cp:keywords>
  <dc:description>This is a free template from MakeSigns.com to help you create the perfect scientific poster.</dc:description>
  <cp:lastModifiedBy>Franklin, Brodus A. (Brodus)</cp:lastModifiedBy>
  <cp:revision>310</cp:revision>
  <cp:lastPrinted>2006-11-15T16:04:57Z</cp:lastPrinted>
  <dcterms:modified xsi:type="dcterms:W3CDTF">2025-07-24T21:44:06Z</dcterms:modified>
  <cp:category>templates for scientific poster</cp:category>
</cp:coreProperties>
</file>